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3" r:id="rId16"/>
    <p:sldId id="271" r:id="rId17"/>
    <p:sldId id="272" r:id="rId18"/>
    <p:sldId id="274" r:id="rId19"/>
    <p:sldId id="281" r:id="rId20"/>
    <p:sldId id="283" r:id="rId21"/>
    <p:sldId id="288" r:id="rId22"/>
    <p:sldId id="284" r:id="rId23"/>
    <p:sldId id="285" r:id="rId24"/>
    <p:sldId id="286" r:id="rId25"/>
    <p:sldId id="287" r:id="rId26"/>
    <p:sldId id="305" r:id="rId27"/>
    <p:sldId id="306" r:id="rId28"/>
    <p:sldId id="30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0" autoAdjust="0"/>
    <p:restoredTop sz="94595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06:50:03.346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09071" units="cm"/>
      <inkml:brushProperty name="height" value="0.09071" units="cm"/>
    </inkml:brush>
    <inkml:brush xml:id="br3">
      <inkml:brushProperty name="width" value="0.12095" units="cm"/>
      <inkml:brushProperty name="height" value="0.12095" units="cm"/>
      <inkml:brushProperty name="color" value="#3165BB"/>
    </inkml:brush>
    <inkml:brush xml:id="br4">
      <inkml:brushProperty name="width" value="0.12095" units="cm"/>
      <inkml:brushProperty name="height" value="0.12095" units="cm"/>
      <inkml:brushProperty name="color" value="#FF0000"/>
    </inkml:brush>
    <inkml:brush xml:id="br5">
      <inkml:brushProperty name="width" value="0.12095" units="cm"/>
      <inkml:brushProperty name="height" value="0.12095" units="cm"/>
    </inkml:brush>
  </inkml:definitions>
  <inkml:trace contextRef="#ctx0" brushRef="#br0">2858 3034 7957,'11'-12'0,"1"0"376,0 1 1,-4 0 0,-1 2 0,3 1 780,0-1 1,-3 2-1,-2 1 1,-1-1 159,0 1 0,0 2 1,-6-3-760,-2 2 0,-2 1 0,-6 4 0,-1 0-203,-3 0 1,2 0 0,-6 2-1,-2 2-161,-4 3 1,4 4-1,-3 1 1,1 1-111,4 2 1,-1 0 0,-3 3 0,1 0-109,-1 1 0,6 0 0,2 5 0,3 1-260,1 2 1,6-2 0,2 2-1,3-1-161,1 2 0,6-2 0,6 3 1,6-2-382,4-1 0,3-9 0,3 3 0,3-6 298,3-2 1,2-6 0,1-2 0,1-2 243,0-2 0,-8-9 1,4-5-1,-4-2 411,-4-5 1,-1-3-1,-3-3 1,-1-5 483,-1-2 1,-6 3 0,0 0 0,-3-1 179,-3 2 1,-6-2 0,1 5-1,-7 3-349,-8-1 1,-6 9 0,-8-4-1,-3 5-593,-1-1 1,3 7-1,-2-1 1,1 3-1279,2 4 1,8 2 0,-4 4-3748,3 5 5176,9-1 0,10 16 0,7-5 0</inkml:trace>
  <inkml:trace contextRef="#ctx0" brushRef="#br0" timeOffset="1">3469 3069 8023,'0'-16'0,"0"2"6600,0 0-4605,-5-1 1,5 10 0,-2 6 0,6 10-1541,3 7 1,-3 8 0,4 3 0,0 1-916,-2 3 0,-1 2 0,-5 3 0,0 1-89,0-1 0,0-1 0,0-2 0,-1-1-898,-3-3 0,-1-2 0,-4-5 0,1-2-865,-1-3 0,-2-2 2312,-1-5 0,1 0 0,-1 0 0</inkml:trace>
  <inkml:trace contextRef="#ctx0" brushRef="#br0" timeOffset="2">3457 3128 8010,'0'-29'241,"0"3"0,2-3 0,3 2 1024,7 1 0,10 5 0,10-3 0,8 7-452,7 4 0,-3 7 0,6 3 0,-2 6-744,-4 5 1,-2 7 0,-10 5-1,-8 2-110,-8 2 0,-11-1 0,-3 1 1,-9-2-599,-9-3 1,-11 0 0,-7-5 0,-5 2 214,-3-2 0,-2-5 0,-3-1 0,1 0-325,4-1 1,12 2 0,-1-5 748,5-2 0,2 5 0,0-1 0</inkml:trace>
  <inkml:trace contextRef="#ctx0" brushRef="#br0" timeOffset="3">4257 3151 7959,'0'-11'3065,"0"3"-1832,0 0 0,1 4 1,3-2-1,4 0-1177,2 4 1,9-3 0,3 1 0,7 1-614,5 2 0,-2 1 0,7 0 0,-2 0 655,-2 0 0,-5 0-98,-2 0 0,-3 0 0,-2 0 0</inkml:trace>
  <inkml:trace contextRef="#ctx0" brushRef="#br0" timeOffset="4">5151 3022 7952,'0'-12'575,"0"1"0,0-1-301,0 0 1,0 4 0,0 0 885,0-1 0,0-1 0,-2-1-845,-2 4 1,2-3 0,-6 6 0,-1 2-103,-2 1 1,0 1 0,-3 0-1,0 1-56,-2 3 0,-5 2 0,3 6 0,-1 0-132,-1 0 0,2 1 1,-2 1-1,3 3-153,0 1 0,8-2 0,-3 2 0,3-1-319,3-2 1,0-2 0,6-2 0,2 1 84,2 0 1,2-2 0,7-2 0,3-4 91,3-3 1,1-1 0,1 0 0,1-1 487,-1-3 0,-1-2 0,-1-6 0,-2 0 378,0 0 0,-5 5 0,1-1 0,-4 0 88,0 1 1,2 1-1,1 3-692,-1-1 1,-3 0 0,0 6 0,1 0-870,2 2 1,-4 5 0,1-1-1246,1 3 0,2 0 2122,1 1 0,-6-5 0,-1-2 0</inkml:trace>
  <inkml:trace contextRef="#ctx0" brushRef="#br0" timeOffset="5">5362 2999 7952,'13'-6'685,"3"-1"1,-7 1 0,3 2-1,-2 4 1060,1 4 0,1 3 1,-2 5-1,-1 1-1182,-1 2 1,-1 0-1,2 3 1,-3 0-876,-1 1 1,-1-5-1,-4 2 1,0-3-789,0-2 798,0-4 0,0-3 0,0-8 1,0-4-134,0-2 1,0-7 0,0-2 478,0 1 2,6-9 0,0 7 0,6-6 691,0 5-565,-1-1 1,6 7-1,2-1 1,0 1 22,1 5 1,-4 6 0,2 0 0,0 4-46,0 4 1,-3 2 0,-1 6 0,-3 1-367,-4 3 0,-3-3 0,3 4 0,-2-1 36,-2-1 1,-2 1-1,-1-4 1,-1-2-729,-3-2 0,1 2 267,-5-2 1,4-3 0,-2-2 742,1-6 1,1-4-1,4-8 1,0 0 9,0 0 1,5-2 0,4 2 0,4-1-60,3-1 0,5 4 0,-2-3 0,4 3 130,0 1 1,-3 6-1,-1 2 1,2 3 193,1 1 0,-2 0 0,-3 1 0,-1 3-52,-2 4 0,-7 2 1,4 3-1,-1 1-368,-4 2 0,-1 1 1,-5-2-1,0 0-390,0 0 1,0 2 0,0-2 0,0 0-420,0-2 0,0-2 1,0 1-2194,0 0 3045,0-6 0,0 0 0,0-6 0</inkml:trace>
  <inkml:trace contextRef="#ctx0" brushRef="#br0" timeOffset="6">6221 2975 7925,'1'-12'1847,"3"1"1,-2 4 0,6 3-1348,1 3 1,2 6 0,1 3 0,-1 4 445,1 3 0,0 4 0,-2 4 0,0 2-921,-3 2 1,-4-3 0,1 1-1,-3-4-953,-1 0 0,0-3 0,0 0 1,-1-1-1696,-3-3 0,1-4 2623,-4-3 0,-7-4 0,-4 2 0</inkml:trace>
  <inkml:trace contextRef="#ctx0" brushRef="#br0" timeOffset="7">6326 2952 7925,'12'-23'311,"0"4"1,4-2-1,1 6 1409,1 5 1,3 0 0,5 6 0,1 1-800,0 2 1,-3 7-1,0 5 1,-1 4-1231,1 4 0,-10-4 0,-3 5 0,-5 0-634,-3-2 0,-4-1 0,-9-5 0,-9-1 61,-10 1 1,-2-1 0,-3-4 881,-3-3 0,-6 3 0,1-1 0</inkml:trace>
  <inkml:trace contextRef="#ctx0" brushRef="#br0" timeOffset="8">7961 2952 7903,'12'-12'1032,"0"0"1,-5 2-1,0 0-427,-2 3 1,3 3 0,-4-4 227,-1-1 1,-2 2-55,-1-1-597,-5 1 1,-1-1 0,-3 0 0,1 0 21,-1 1 0,-3-2 1,-2 5-1,-3 0-99,-1-1 1,2 4-1,-2-3 1,0 3-75,-1 1 0,0 5 0,-4 3 1,3 4-285,0 3 1,6 0-1,-2 3 1,3 0 151,1 0 0,2-2 1,2 2-1,4 1-531,3-1 1,2-4 0,4 1 0,6-5 136,3-2 1,8-5 0,0 1 389,4-3 125,2-1 1,-3-1-1,0-2 1,-1-2 342,-1-2 0,-8 3 0,1-2 0,-3 1 269,-1 2 0,-4-2-94,-1 1 1,-3 1-1,4 7-1162,1 4 1,-2-2 0,1 1 0,0 0-1150,-2-1 1,5-3 1772,-4 1 0,9 2 0,2 1 0</inkml:trace>
  <inkml:trace contextRef="#ctx0" brushRef="#br0" timeOffset="9">8502 2810 7993,'4'-19'644,"0"-1"1,0 5 0,-3-4 0,2 2 719,1 3 1,-1 5-1,-3 1-634,0-1 0,-1 4 1,-3 2-845,-4 6 1,-6 3-1,-2 7 1,1 3-31,-2 3 0,4 0 0,-3 0 0,4 2-33,4 1 1,3 3 0,5 0 0,0 0 9,0-3 0,1-1 0,3 1 1,4-1 155,3-1 0,4-5 0,1 2 0,-2-2 114,-1-5 0,-2-1-162,-3 3 1,-6-5 0,-8-3 0,-7-3-660,-4-1 1,1-4 0,-4-1 0,1 0 717,1-1 0,-5-3 0,5 3 0</inkml:trace>
  <inkml:trace contextRef="#ctx0" brushRef="#br0" timeOffset="10">10195 2728 8092,'4'-13'610,"0"-3"1,0 3 2355,-4-2 1,1 7 0,2 5-2020,1 6 1,1 5 0,-1 6 0,3 3-976,-1 1 1,5 3 0,-5 5 0,2 2-566,0-2 1,-2-1 0,3-2-1,-2 1-799,-2-1 0,3-4 0,-4-4 0,-1-2-4577,-2-1 5969,-1 0 0,-5-6 0,-2 0 0</inkml:trace>
  <inkml:trace contextRef="#ctx0" brushRef="#br0" timeOffset="11">10031 2705 7990,'-12'-13'0,"0"-3"0,2 3 0,2-3 913,4 3 0,4 5 0,4 2 0,5 0-334,5 4 0,6 1 1,6 1-1,4 0-387,4 0 0,-1 0 1,7 0-1,-1 0-340,1 0 1,0 1 0,-3 1 0,-2 2-158,-5-1 0,-4 0 0,-4-1 1,-2 2-1972,-4-1 1,-5-1 2275,-3 2 0,-2 3 0,-6 5 0</inkml:trace>
  <inkml:trace contextRef="#ctx0" brushRef="#br0" timeOffset="12">9960 2987 7990,'-20'0'538,"2"0"793,1 0 0,9 1 1,12 2-734,11 1 0,7 0 0,5-4 0,6 0-580,5 0 1,4 0 0,5 0 0,0 0-651,0 0 0,-3 0 1,1 0-1,-1 0-562,-3 0 0,-5 0 0,-6 0 1194,-6 0 0,-1-6 0,-4 0 0</inkml:trace>
  <inkml:trace contextRef="#ctx0" brushRef="#br0" timeOffset="13">10713 2893 7947,'8'-4'2385,"-1"0"1,-3 0 0,3 5 0,-2 3-1715,-2 4 1,-1 3-1,1 0 1,1 2-673,-2 3 1,0-2-1,-2 5 1,0-2-794,0-3 1,-2-1 0,0-1 0,-2 0-696,1-1 1,-2-5 1115,1-6 1,0-6 0,4-7 976,0-2-474,5-4 0,6-4 0,6-1 0,1 1 270,3-1 1,-1 6 0,1 4-1,1 3 134,-1 3 0,0 6 0,2-2 0,1 4-419,-1 4 0,-3 2 0,-2 6 0,-1 1-339,-3 3 1,-4-2-1,-4 4 1,-1-1-372,-2-2 1,-2-2 0,-1-1 0,0-1-1763,0 1 1,0-4 2356,0 0 0,-5 0 0,-2 3 0</inkml:trace>
  <inkml:trace contextRef="#ctx0" brushRef="#br0" timeOffset="14">11477 2634 8129,'7'-18'532,"-2"2"0,-1 2 3169,0-2 1,0 7-2334,-4-3 1,0 10 0,0 2-1,1 7-1020,3 8 1,-3 3-1,3 7 1,-3 2-527,-1 5 1,0 3 0,2 3 0,0 1-438,2-1 1,0-4 0,-4-1 0,0-1-563,0-3 1,4-3 0,1-2-1,0-2-324,1-3 0,3-6 0,-1-6-1329,2-2 2830,2-1 0,0-9 0,-1-2 0</inkml:trace>
  <inkml:trace contextRef="#ctx0" brushRef="#br0" timeOffset="15">11501 2834 7959,'6'-17'569,"3"3"1,-4-5-1,2 1-361,2 0 1,7 3 0,3 1-1,4 4 77,0 2 0,2 5 0,2 0 0,3 6-3458,1 5 3173,-3 2 0,-4 7 0,-1 2 0</inkml:trace>
  <inkml:trace contextRef="#ctx0" brushRef="#br0" timeOffset="16">11912 2881 7911,'12'-5'0,"0"-3"179,-1-2 0,2-1 0,2 2 0,2 1 446,1-1 1,-2 2 0,3 0 0,2-3-226,2 0 1,-8-3-1123,1-3 563,-6-2 0,2-2 0,-8 2 0,-3 1 354,-1 3 0,-5 5 0,-3 2 0,-2 0 486,-2 1 0,-1 3 0,-1 1 0,-2 4-233,2 6 1,-1 4 0,2 2 0,0 3-276,3 2 1,0 1 0,0 7 0,2 0-360,4-1 0,3-1 0,1-3 0,0 0-651,0 2 0,6-7 0,6 5 0,7-2-2940,3-2 3777,1-9 0,11 7 0,3-10 0</inkml:trace>
  <inkml:trace contextRef="#ctx0" brushRef="#br0" timeOffset="17">12712 2775 7998,'4'-12'241,"0"1"677,-2-1 1,0 0-295,-2 0 1,-4 1 0,-2 0-245,0 3 1,2-1 0,-3 4 0,1 0-152,-1 0 0,3-3 0,-2 2-1,1 0 1,-5 3-202,3-1 1,-4 3-219,-1 1 1,1 0-1,-2 1 166,-3 3 1,7-1 0,-3 5-1165,2 1 880,-1 1 1,-1 2 0,1 0-1,-1 0 76,0-1 0,6 1 0,2 0 0,1 0 143,-1-1 1,4 1 0,0-1 177,7-4 1,3-1-1,3-6 1,2 0 166,0 0 0,2 0 1,-2 0-1,-1-2-30,-4-2 0,2 3 0,-4-3 0,2 3 271,2 1 0,-4 0 0,0 0 0,0 1-163,-2 3 0,5 3 0,-3 4 0,1 3-273,-1 1 1,2 4 0,-3 3 0,0-1-117,1-2 1,-5 1 0,1 2-1,-3-2 46,-1-5 1,0-2 0,-1-1 0,-3-1-328,-4-4 1,-4 0 0,-2-4 0,-3 0-542,-1 0 0,3-3 0,0-3 0,0-2-1070,-1-1 1948,9-2 0,-14-9 0,8-1 0</inkml:trace>
  <inkml:trace contextRef="#ctx0" brushRef="#br0" timeOffset="18">12865 2775 9172,'17'-6'1198,"-4"-3"1,4 5 0,1 1-654,5 2 0,2 2 1,5 4-1,-1 6 68,-3 3 0,3 3 0,-3-3 1,-2 2-388,-3-2 0,-7 0 0,2-3 0,-5 1-242,-3 0 1,-3-7-254,-5-5 0,0-7 1,-1-7-1,-2-3-135,0-1 1,-5-2-1,4-3 1,0-1-343,-1 1 1,3 3-1,-2 0 1,3 1-82,1 1 1,0 1 0,1 6 0,3 2-935,4 1 1761,3 6 0,6-9 0,1 5 0</inkml:trace>
  <inkml:trace contextRef="#ctx0" brushRef="#br0" timeOffset="19">13747 2763 7990,'7'-3'0,"0"-3"0,-2 0 0,0-1 0,-2-2 0,2 3 282,2 0 0,-3 1 1,2 1-1,1-2 312,-1-1 1,-3 1-1,1 2 556,-3-4-608,-1 3 1,0-6-141,0 3 0,-5 2 0,-3-1 0,-2 2-122,-2 2 1,-4 2 0,-1 1 0,-1 0-101,-3 0 1,3 1 0,-1 3-1,1 4-248,0 3 0,0 2 0,-3 1 0,2 3-137,2 1 0,2-2 0,4 2 1,3-1-246,4-2 1,3 2-1,1-2 1,3-2 221,5-3 1,5-1 0,11-4 0,3 0-139,0 0 0,6-1 1,-5-4 495,-1 0-83,5 0 1,-16 0 0,6 0 427,-4 0-361,-2 0 0,-4 0 1,0 0-155,-1 0 1,-3 0-826,0 0 0,-4 0 1,4 0 864,1 0 0,-4-5 0,0-1 0</inkml:trace>
  <inkml:trace contextRef="#ctx0" brushRef="#br0" timeOffset="20">14064 2505 8662,'8'-20'1263,"0"1"1,-2 0 0,3 0-96,-1 3 0,-4 8 1,4 6-673,1 4 1,-2 9 0,1 6 0,-1 2-302,0 6 0,2 0 0,-4 5 0,1 0-589,-1 0 0,-1-1 0,-4 3 0,0 2 145,0-1 1,0-4 0,0-1 0,0-1-1118,0-5 0,1-3 0,3 1 1,4-3-855,2 0 2220,-3-9 0,8 2 0,-2-10 0</inkml:trace>
  <inkml:trace contextRef="#ctx0" brushRef="#br0" timeOffset="21">14123 2716 9237,'13'-17'690,"3"-2"0,-1 2 0,8 2 1,3 5-95,2 2 1,8 2 0,3-2 0,-1 3-597,-2-1 0,0 5 0,-1-4 0</inkml:trace>
  <inkml:trace contextRef="#ctx0" brushRef="#br0" timeOffset="22">14476 2599 7942,'23'0'0,"-7"4"0,-2 0 0,1-2 707,-2 0 0,0-2-657,-2 0 1,-4 1-1,-3 3 574,-3 4 1,-1-2 0,0 2 0,0 1-51,0 2 1,0 2-1,-1 1 1,-2 2-398,-1-2 1,0 0 0,4 1-1,0 2-435,0 1 1,2-4 0,2 2-413,4-3 1,2-2-1,2-3 264,0-5 1,-2-3-1,-1-3 1,-2-7 165,-2-4 1,-1-4-1,-4-6 1,0 1 295,0-1 1,-5-1-1,-2 0 1,-2 1-320,-3 1 0,7 8 1,-7-1 262,2 3 0,-1 1 0,-1 1 0</inkml:trace>
  <inkml:trace contextRef="#ctx0" brushRef="#br0" timeOffset="23">14805 2599 7942,'10'-7'1961,"6"5"1,6 4-993,6 6 0,3 6 0,6 3 0,-1 3-413,-2 5 1,-6 0 0,-2 3 0,-5-1-281,-6-5 1,-3-5 0,-4 1-791,-4-1 1,-4-6 0,-4-8 219,-4-1 210,-2-2 0,-2-5 1,0-3-1,0-4 91,1-4 1,3 2 0,1-6 0,2 1 57,2 0 0,2-3 0,2 4 0,3-2-438,4 1 0,8 3 1,3-2-1,4 1-575,0 2 1,6 2 0,2 2 0,3 0-1367,2 3 2314,-1 3 0,0-5 0,0-4 0</inkml:trace>
  <inkml:trace contextRef="#ctx0" brushRef="#br1" timeOffset="24">2752 3951 8339,'-12'-4'0,"0"-1"-6,0-2 0,5 4 1,0-5 899,2-1 0,1 2 1,5 0-594,3 2 0,8 1 0,7 4 0,4-1-222,0-3 0,6 3 1,2-3-1,3 3 98,2 1 0,-1-2 1,0 0-1,0-2-116,1 1 0,-1 2 0,-1-1 0,-1 0 73,-2-2 1,0 0-1,3 4 1,0-1-65,1-3 1,-6 3-1,7-3 1,-3 2-75,1 2 0,6-1 0,-1-2 0,0-1 76,2 2 1,-9-3 0,4 1-1,-3 1 5,1 2 1,-2 1 0,-2-2-23,-1-1-14,-2 1 0,-2-3 0,0 5-138,-2 0 133,3 0 1,-7 0-1,4 0 1,1 0 7,-1 0 1,-2 0 0,1 0-1,3 0-15,0 0 1,4 0 0,-2 0 0,1 0-48,0 0 1,-2-4-1,5 0 1,-1 2-37,0 0 1,-3 2-1,4 0 1,1-1-24,-2-3 0,-1 3 0,-6-3 0,1 2 39,-1 2 1,1 0 0,-2 0 0,-1 0 123,-2 0 0,-2 0 0,4 0 0,1 0 65,-1 0 1,2 0-1,1-1-15,0-3-116,2 3 1,-8-4 0,6 5-1,-1 0-1,1 0 0,-8-2 0,-2 0 1,2-2-10,1 1 0,-2 2 0,4 1 0,-1 0-117,0 0 0,-1 0 0,5 0 0,4 0-90,3 0 0,-1 0 1,2 0-1,1 0 72,3 0 0,-1 0 0,5 0 0,-4 0 24,-3 0 0,-4 0 0,3 0 0,0 0 325,1 0 1,-8 0 0,2-1 222,-3-3-336,8 2 0,-10-4 0,7 3-255,-2-1 182,-1-5 0,-1 8 1,-1-3-1,-1 3-39,-1 1 0,-5 0 0,4 0 1,-1 0-392,0 0 1,-2 0-1,2 0 1,1 0-1030,-1 0 1,-2 0 1420,3 0 0,-4 0 0,2 0 0</inkml:trace>
  <inkml:trace contextRef="#ctx0" brushRef="#br1" timeOffset="25">7549 3575 8005,'-11'-5'21,"0"2"1,2-4 905,1 2 0,7-4 1,2 3-349,10-1 1,6 2 0,6 5 0,3-2-339,6-1 0,-1 1 0,8-2 1,0 2-171,5-2 0,0 2 0,10-1 0,-1 0-58,1-1 1,-2 3-1,3-4 1,0 1-131,-3 0 1,-9-2 0,4 4 0,-1-2 35,0 1 1,-3-2-1,-1 1 1,-2 0-273,-2-1 1,-1 4-1,-4-3 1,0 2-171,-2 2 1,-6 0 0,0 0-1162,-4 0 1171,-7 0 1,3 0 512,-5 0 0,-5 0 0,-2 0 0</inkml:trace>
  <inkml:trace contextRef="#ctx0" brushRef="#br1" timeOffset="26">10089 3634 8463,'-3'-8'445,"-1"0"1,0 4 177,4-4 1,1 2 0,4-4-325,7 3 0,4 4 1,5-1-1,-2 2-175,2-2 0,3 2 0,2-2 0,1 3 70,-1 1 0,4 0 0,2 0 0,2 0-435,1 0 1,4 0 0,2 0 0,2 0 71,5 0 0,-3-4 0,4 0 0,1 2 99,-2 0 0,2 1 1,-3-2-1,-1-2 151,-5-1 0,-5 3 1,2-1-1,-4 1 3,-3 0 1,-4 1 0,3-2 0,-1 3-30,-3 1 1,-1 0 0,-1 0 0,-1 0-58,1 0 1,3 0 0,2 0-1,2 0-12,6 0 0,-5 0 0,6 0 0,2 0 10,0 0 0,1-1 0,3-2 0,2-1 144,-2 2 0,-1-4 0,0 2 1,-2 1-95,-1-3 0,-6 5 0,3-3 0,-2 3-97,-2 1 0,0 0 0,0-2 0,0 0-45,-1-2 0,-1 0 1,4 4-1,0 0 54,1 0 0,-4-4 0,1 0 0,1 2 87,-1 0 0,-1 1 0,2-2 0,0-1 65,2 2 0,-8-1 1,8 1-1,-2-2-31,0 1 1,-2-2 0,1 1 0,1 1-13,-2 2 1,2-3 0,3 0 0,1 1-152,0 2 1,-6 0 0,5-2 0,-4-1-42,-1 2 1,-3 0-1,-1 2 1,-4-1 93,0-3 1,1 3-1,1-3 1,3 3 19,1 1 1,-3-4 0,3 0 0,2 1-30,1 2 1,-4 0 0,5-2 0,-1-1-7,1 1 1,-1 2 0,4 0 0,-3-2 37,-2-1 0,-5 0 0,3 4 0,-1-1-5,-3-3 0,-5 3 1,-1-3-1,1 1-28,1-1 1,3 3 0,-1-3 0,3 3-44,-1 1 0,-3-1 1,7-2-1,0-1 63,0 1 1,-2 2-1,2 1 1,0 0 106,0 0 0,0-1 0,1-2 0,-3-1 6,-3 2 1,-6-1 0,-1 0-1,1 0 163,-1 0 1,-2 2-1,2-1 1,0 0-351,1-2 0,-2 0 1,3 4-1,3 0-223,-2 0 0,1-4 0,4 0 0,3 1-15,1 2 0,-4 1 0,1 0 0,-1 0 156,2 0 1,-2 0 0,4 0 0,-1 0 164,-3 0 1,-5 0 0,-2 0 0,2 0-199,2 0 1,-8 0 0,0 0 0,0-1 209,2-3 0,3 3 0,3-5 0</inkml:trace>
  <inkml:trace contextRef="#ctx0" brushRef="#br1" timeOffset="27">8126 10877 8044,'-12'-1'859,"0"-3"0,6 1-807,2-4 1,2 3-1,2-4-67,0-1 0,0 2 0,0-1 188,0-1 0,0 3 0,0-2 1,2 0-10,2 1 1,-3-3 0,3 2 0,-3-2-6,-1-2 0,0 4 0,0 0 0,0-1-58,0-1 0,0-2 0,0 0 1,0 0 41,0 1 0,0-1 0,0 0-271,0 0 0,0 1 1,0-1-1,0-1 108,0-3 0,0 3 0,0-4 0,0 1 43,0 1 0,0-2 0,1 1 1,2-2 9,1-1 1,0-3 0,-4 4 0,0-2-4,0 1 0,0 4 1,0 0-1,0 2-35,0 1 1,0-4 0,0 1 0,0 0 23,0 2 1,0 1 0,0 1 0,0-1 40,0 0 0,0 0 1,0 1-1,0-1 0,0 0 1,0 0 0,0 0-1,0-1-41,0-2 1,0 2 0,0-3-1,0 2-26,0-2 1,0 3 0,0-4 0,0 1-7,0 1 1,0-2 0,0 2 0,0-2-2,0-1 0,0 2 0,0-2 0,0 0 8,0-1 0,0 0 0,0-5 0,0 2 48,0 2 1,0-2 0,0 3 0,0-4 5,0 0 1,0 3 0,0 2 0,0 0-34,0-1 0,0 4 0,0-4 0,0 2 11,0 3 1,0-3-1,0 1 1,0 1-179,0-2 0,0 4 0,0-4 0,0 1 54,0 0 0,0-3 0,0 3 0,0 0 77,0-1 0,0-1 0,0-4 0,0 1 121,0 1 1,0 5-1,0-4 1,0 1-72,0 0 0,0 2 0,0-2 0,0 0 99,0-1 1,0 4 0,0-4 0,0 2-138,0 3 1,0 0 0,0-1 0,0 0-97,0 0 0,0 1 1,0-1-1,0 0-13,0 0 0,0-2 0,0 2 0,0 0 88,0 2 1,0 0 0,0-1-1,0-2 28,0 2 0,0-1 0,0 0 60,0-5 0,0 3 0,0 1 108,0 3-108,0-4 0,0 3 0,0-4 0,0-1-48,0 1 1,0-1-1,0-4 1,0 2-59,0 2 0,0-1 0,0-3 0,0-1 59,0 1 1,0 3-1,0 2-11,0 1 0,-5-4 0,-2 3 0</inkml:trace>
  <inkml:trace contextRef="#ctx0" brushRef="#br1" timeOffset="28">8102 8373 8044,'0'-17'860,"0"4"1,0-3 0,0 3 164,0 1 0,0-1-1025,0-3 0,-5 8 0,-2-2 0</inkml:trace>
  <inkml:trace contextRef="#ctx0" brushRef="#br1" timeOffset="29">8090 8220 13115,'0'-12'409,"-1"4"1,-2 0-522,0-1 0,-1 3 0,4-2-37,0-1 0,0-2 1,0-1-1,0 1 87,0-1 1,0 0 0,0 0-1,0 1 76,0-1 0,0 0 0,0 0 0,0 1 208,0-1 1,0-4 0,0 0 0,0 2-46,0 1 1,0 1 0,0 1 0,0-1-170,0 0 1,0 0 0,0 0 0,0 1-31,0-1 0,0-4 1,0 1-1,0-1-151,0-1 1,0 4 0,0-4 0,0 1 46,0 1 1,0-2-1,0 2-194,0-1 1,0 1-1,0 3-606,0 0 1,0 4 925,0 1 0,5-1 0,1-4 0</inkml:trace>
  <inkml:trace contextRef="#ctx0" brushRef="#br1" timeOffset="30">11712 9337 8090,'0'-12'1545,"0"-1"1,0-1-116,0-2 0,0 4 1,0 4 1662,0-1-3264,0 4 1,5 1-1,3 8-2167,3 4 0,2 4 2338,2 3 0,4 4 0,4 4 0</inkml:trace>
  <inkml:trace contextRef="#ctx0" brushRef="#br1" timeOffset="31">8114 7667 8315,'0'-12'1175,"0"1"-661,0-1 0,1 5 0,3 3-453,4 3 0,-2 1 0,2 1 0,3 3-31,3 4 1,1 3 0,3 0-1,0 1-122,0 0 1,2 0 0,4-1-1,-1 2 93,1 3 0,-1-3 0,1 3 0,0-3 106,4-1 1,-6 1 0,6 1 0,0 3-16,1 1 1,5-2-1,-4 2 1,1 1-33,1-1 0,-5-2 0,3 3 0,0 1-98,0-2 0,-2 0 0,3-2 1,0 2 12,0 1 1,3-2 0,-4-6 0,1 2 19,0 3 1,1-3 0,3 4-1,1-1-20,4 0 0,-6 1 0,4-3 0,-1 2-47,0-2 0,0 0 0,-3 1 0,-2 0 100,0 0 0,-6-2 0,1-1 0,-1 1 94,2 2 1,-3-2 0,2 3 0,-1-3-54,2-1 1,-2 4 0,2-1 0,1 1-31,1 1 0,-5-3 1,10 5-1,-1-1-144,0 0 0,-1-2 0,0 2 0,-1-1 12,-3-3 1,-2 3-1,0-1 1,1-1 54,2-2 0,-6 0 0,2 1 1,0 2-19,-1-2 0,0-1 1,-2-1-1,2 0 117,3-1 0,-2 1 0,4-1 1,-1-2-9,-3-1 0,0-1 1,0 4-1,1-2-33,0-1 0,-5-4 1,-1 4-1,1-1 107,-1 0 1,-4 3 0,1-3-1,0 1-117,1 0 1,-4-2 0,5 3 0,1-1-145,1 1 1,2 2 0,-2-1 0,-1-1 22,-2-1 0,1 0 0,2 3 1,-1-2 53,-1-1 1,-6-5 0,3 4 0,-1-1-22,-1 1 0,2-4 0,-2 1 0,2-2 254,1 2 0,-4-3 0,2 5 0,-2-2-129,2-1 0,-6 3 0,5-4 0,1 4-59,0 0 0,-1-2 1,2 3-1,-1-1-3,-1 1 0,6 0 0,-3 4 0,2-2 33,0-1 1,-6-4-1,2 2 1,-3 0 66,-2-4 1,1 1 0,0-1-37,0 2 0,0 5 1,-1-2-1,1 2-60,0 3 0,1-6 0,1 9 1,3-1 19,2-1 1,-5 0-1,2-1 1,-2 0-142,2 0 1,-2-5-1,4 0 1,-1-1-202,-2 1 0,-2-4 0,-2 1 333,1-3 0,0-6 0,0-2 0</inkml:trace>
  <inkml:trace contextRef="#ctx0" brushRef="#br1" timeOffset="32">8137 10819 8148,'-11'-2'0,"-1"0"242,0-2 0,6-2 383,2 3 0,4 1-581,4-2 1,2-1-1,6 1 1,1 2-32,3 0 1,-2-2 0,6-1 0,1-1 48,1-4 0,-3 4 1,1-2-1,2-1-117,4-2 1,-1 0-1,4-1 1,0 0 95,2 0 0,3-3 1,1-2-1,2-2 47,2-1 0,1-3 1,5 0-1,-2-1-7,1 1 1,-6-1 0,0 1-1,0 1-35,-1 2 1,-3-1 0,-3 5 0,2 1-57,-1-2 0,-6 4 0,10-3 0,-2 2 5,0-2 1,2 5 0,3-3 0,3 0 30,0 1 0,4-4 0,-6 1 0,1 2 20,-2 1 0,-5 1 0,5 0 0,-2 0 30,-2 0 1,-2-1-1,-1-1 1,2-2-15,-1 2 0,0 1 1,2 1-1,0-1-20,1-3 1,-1 3-1,-1-2 1,-2 0-52,0 0 1,-3 2 0,3-3 0,1 3 7,-4 1 1,1-4 0,-3 1 0,1 0-14,0 2 0,-5 2 0,1-1 0,1-1 80,0-3 0,-3 6 0,7-5 0,-2 1-8,1 1 0,4-4 0,-3 1 0,0 2 28,-2 1 1,-3 1 0,6 0 0,-1 0-113,-3 1 1,-1 3 0,-2 0 0,-1 0 18,-2 2 1,2-5-1,-3 5 1,-1-2 3,-3 0 0,2 4 0,0-4 1,2 0 13,2 2 1,-3-5-1,2 5 1,0-1-25,3 3 0,0-2 1,1-1-1,1-1-33,2 1 1,-2 3-1,2-4 1,-1-1 84,2-2 1,-7 3 0,2 1 0,-2-1-15,-3 1 0,1-2 1,-5 5-1,2 0-8,-2-1 1,-1 2-1,-1-3 1,0-1-86,-1 1 0,5 3 0,1-2 1,0 1 26,0 0 0,4-4 1,-3 3-1,2 0 23,0 0 1,-9-3 0,4 2 0,-1 1 64,-1 0 1,-1 0-1,-3 2-90,-1-1 1,-4 0 0,2 3-601,0-3 0,-1 3 26,-1-3 0,-2 3 0,5-1 617,-2-2 0,4 3 0,-2-4 0</inkml:trace>
  <inkml:trace contextRef="#ctx0" brushRef="#br0" timeOffset="33">8467 8643 7966,'0'-12'1199,"0"1"0,1 4 1,2 2-803,1 0 1,1 3-1,-1-2-279,3 3 1,4 1 0,1 0 0,1 0-54,2 0 0,0 0 0,3 0 0,0 0-103,1 0 0,0 0 0,5 0 1,1 0-15,2 0 0,-5 1 1,3 2-1,-1 1-98,-3-2 1,-2 0 0,1-2-1,-5 0 197,-2 0 1,-1 0 74,0 0 0,-7-2-84,-5-1 1,-5 1 0,-7-2 0,0 3-61,1 1 1,-5-1 0,-1-2 0,-1-1 21,-3 2 0,3 0 1,-2 2-1,-1 0 56,-1 0 1,-2 0 0,1 0 36,-1 0-74,1 0 0,-1 0 0,1 0 1,-1 0 39,1 0 0,4 0 0,4 0-62,2 0 1,7 0-50,6 0 0,11 0 1,8 0-1,5 0 22,3 0 0,1 0 0,5 0 0,1 0-52,-2 0 0,1 0 0,1 0 0,-2 2 36,0 1 1,-5-1-1,3 2 1,-1-3 4,-3-1 1,-5 0 346,-1 0-245,-11 0-43,-4 0 1,-17 0 0,-9 0 0,-3-1 42,-4-3 0,-3 2 0,2-3 0,-1 1 66,-3 0 1,3-1 0,0 3 0,-1-2-43,-3 1 1,6 2 0,-3 1 0,5 0-5,2 0 0,6 0 0,4 1-170,5 3 1,14-3 0,11 5-1,6-1-61,5 3 0,3-3 0,6 0 1,-1-1-780,0 0 0,-4 1 0,0-2 0,-3 1 929,-2-2 0,4 5 0,0-1 0</inkml:trace>
  <inkml:trace contextRef="#ctx0" brushRef="#br0" timeOffset="34">8725 9631 7975,'0'-12'0,"0"0"1563,0 1 1,6-1-336,1 0 1,0 6 0,1 2-664,1 2 1,-3 4 0,1 2-1,0 3-249,-1 4 0,1 4 0,2 2 0,-3 2-330,0 2 1,-3 1 0,-1 1 0,0 1-579,2-1 1,0 1 0,-4-1-1,0 1 158,0 0 0,0-5 0,0-1 0,-1 1-473,-3-1 0,3-6 0,-3 2 0,1 0-2182,-1 0 3089,3-7 0,-10 4 0,5-5 0</inkml:trace>
  <inkml:trace contextRef="#ctx0" brushRef="#br0" timeOffset="35">8502 9843 7922,'-4'-8'1696,"0"0"-1153,1-1 1,5 3 0,6 3 0,7 1-340,6 2 1,9 0 0,4 0-1,4 2-322,0 1 0,4 0 1,0 4-1,1-2-217,0-3 0,-9 0 0,0-2 1,-4 0-293,-4 0 0,-6 0 0,-5 0 627,-2 0 0,-1-5 0,0-2 0</inkml:trace>
  <inkml:trace contextRef="#ctx0" brushRef="#br0" timeOffset="36">3786 8643 7206,'-11'-5'536,"3"4"639,0-3-598,5-3 1,0 6-660,6-3 1,4 3 0,5 1 0,-1 0 129,1 0 0,0 0 1,0 0-1,0 0 26,-1 0 0,1 0 0,0 0 0,0 0-21,-1 0 1,1 0 0,1 0-37,3 0 0,-6 0 0,5 0 0,-1 0-19,-1 0 0,0 0 0,0 0 1,2 0-37,0 0 0,6 0 0,-3 0 1,2 0-9,0 0 1,-5 0 0,4 0 0,-1 0 67,0 0 0,-6 0 0,2 0 0,1 0 49,-2 0 0,0 0 0,-1 0 0,-1 0-38,1 0 1,0 0 0,0 0 0,1 0 10,2 0 0,-2 0 0,3 0 0,-1 0 0,0 0 0,-2-4 0,3 0 0,-2 1-15,2 2 0,-3 1 0,3 0 1,-3 0-63,-1 0 1,-1 0 0,1 0-8,0 0 1,0 0 0,-1 0 0,1 0 22,0 0 1,0 0 0,1 0 0,1 0 1,2 0 0,1 0 1,-2 0 11,5 0 0,2-5 1,-2 3-1,-2-2 1,0 3 15,1 1 0,-5 0 0,2-1 0,-3-2 16,-1-1 0,-1 0 0,1 4-80,0 0 1,-4-1 0,0-2-117,1-1 1,-3 1 0,2 3 8,1 0 0,2 0 0,0-2 57,1-2 0,-4 3 0,0-3 0,1 3 104,1 1 1,-2 0 0,0 0 0,1 0-42,2 0 0,-3 0 0,-1 0 1,3 0 243,0 0 1,2 0 0,1 0-31,3 0 1,-7 0 0,2 0-9,0 0-161,-1 0 1,2-2 0,0 0 0,0-2 2,-1 1 1,1 2 0,0 1-1,0 0-24,-1 0 0,2 0 1,2 0-1,1 0-6,-2 0 0,0 0 0,1 0 1,0 0-118,0 0 1,-2 0 0,-1 0-53,-1 0 1,-3 0 188,0 0 0,-5-5 0,2-2 0</inkml:trace>
  <inkml:trace contextRef="#ctx0" brushRef="#br0" timeOffset="37">5480 8267 7940,'0'-13'179,"0"-3"0,4 7 1,0-3 1742,-2 2 0,5 4-1358,1 3 1,-3 6 0,-1 5-1,-2 3-255,2 0 0,-2 5 0,2 0 0,-3 0-275,-1 1 1,0 1 0,0 4 0,-1-1-167,-3-1 1,2-5 0,-3 3 0,1 1 69,0-1 0,-1-4 0,2 2 0,-1-3-1172,2-1 1,-3 0 0,-1-2 0,1-1-119,0-1 1,-4-5 1351,1 1 0,-2 2 0,-2 1 0</inkml:trace>
  <inkml:trace contextRef="#ctx0" brushRef="#br0" timeOffset="38">5421 8302 7959,'0'-12'776,"0"1"1,5 4-1,3 3-295,3 3 0,2 1 0,1 1 0,3 3-125,1 4 0,3 6 1,5 3-1,3 0-514,1 0 0,-2 3 0,2-3 0,-2 0-279,-2 0 1,-1 2-1,-3-3 1,-1-2-42,-1-1 1,-6-5-1,1 0 1,-5 0-1827,-2-2 1104,-5 0 1200,2-6 0,-10-6 0,-2 0 0</inkml:trace>
  <inkml:trace contextRef="#ctx0" brushRef="#br0" timeOffset="39">6033 8231 8099,'0'-18'-7,"0"1"0,0 5 1633,0 1 0,0-1-417,0 0 0,-2 6 0,0 3-858,-2 6 1,-5 4 0,2 8-219,0 1-66,-3 4 1,3-1 0,-3 3 0,1-1-79,1-2 1,1 1-1,-2 2 1,2-1-717,-3-1 1,1-6-1,0 2 1,1-2-66,-1 2 0,0-7 0,0 3 0,1-2-747,-1 1 1,-2-5 1538,0-2 0,-1-3 0,0-1 0</inkml:trace>
  <inkml:trace contextRef="#ctx0" brushRef="#br0" timeOffset="40">5927 8196 8055,'5'-12'959,"-4"1"1,4 0-607,1 3 0,0-1 1,6 5-1,1 2 212,3 0 1,-2 8-1,4 1 1,1 5-323,-1 4 0,-2-2 0,2 6 1,0 1-550,0 1 1,-6 2 0,1-2 0,-1-1-282,-3-2 0,-1 0 0,0 0 1,-3-2-107,0 0 0,-2-8 0,4 3 0,-1-3-342,1-2 0,0-1 1035,5-2 0,5-8 0,1 3 0</inkml:trace>
  <inkml:trace contextRef="#ctx0" brushRef="#br0" timeOffset="41">6409 8173 8461,'4'-16'0,"0"0"1544,-2 2 0,0 1-321,-2 1 0,0 7-875,0 5 1,-2 9-1,-2 8 1,-2 1-483,-1 3 0,-2-2 0,4 0 0,-2 2 4,-2 1 1,0 2 0,0-2 0,1-1-133,-1-2 1,2-4-1,0 2 1,-3-1-901,0-1 0,0 1 1,0-6-1,3-1 1162,-3-1 0,0-5 0,-2 2 0</inkml:trace>
  <inkml:trace contextRef="#ctx0" brushRef="#br0" timeOffset="42">6362 8184 8034,'5'-23'687,"-4"5"1,5 3-1,-1 6 305,3 5 0,3 3 0,5 1 1,2 3-628,1 4 0,3 2 1,-3 11-1,4 1-728,0 1 0,-3 2 0,-2-1 0,-1 2 0,-3 3 1,-4-8 0,-4 3 0,-1-4-844,-2 0 0,-2-5 0,-1 2-1434,0-3 2640,0-2 0,-5-4 0,-2-2 0</inkml:trace>
  <inkml:trace contextRef="#ctx0" brushRef="#br0" timeOffset="43">6715 8443 8088,'-12'0'620,"4"-4"232,0 0 1,5-1 298,0 1-939,1 3 1,4-4 0,1 5 0,5 0-137,3 0 1,2 1 0,3 2 0,3 0-200,3 0 1,6-2 0,-1-1-1,1 0-23,0 0 0,-1 0 0,3 0 0,0 0 257,0 0 1,-8 0-1,0 0 1,-2 0 38,-2 0 1,-4-4 0,2 1-1,-3 0-223,-1 2 0,1-1 1,1 0-1,3-2-92,2 1 0,-8 2 0,5 1 0,2 0 91,3 0 1,3 0 0,-2 0-1,-1 0 62,-2 0 1,-3 0-1,4 0 1,-1 0 99,0 0 0,-2-4 0,-6 0 1,1 1-17,0 2 1,0 1 0,-1 0-89,1 0 1,-4-4 0,0 0-115,1 2 0,-2 0 0,0 2 0,3 0 78,0 0 1,2 0-1,-1 0 1,1 0 75,0 0 1,0 0 0,0 0 0,-1 0-36,1 0 1,0 0 0,0 0 299,-1 0 0,1 0-274,0 0 28,0 0 0,-5 0-346,1 0 215,0 0 0,3-1 0,-2-2 1,-1 0-11,1 0 1,-3 2-1,2 1 113,1 0 1,2 0-1,0 0 202,1 0 1,-4 0 0,0 0-73,1 0 1,-2 0-56,0 0 0,-3 0 0,4 0-137,1 0 1,-2 0 0,1 0-78,1 0 1,1 0 232,2 0 0,0 0 56,0 0 1,-5 0-72,1 0 1,0 0-145,4 0 1,0 0 0,-1 0-199,1 0 1,-4 0 0,0 0 139,1 0 1,1 0-315,2 0 142,0 0 280,-6 0 0,0 0 0,-6 0 0</inkml:trace>
  <inkml:trace contextRef="#ctx0" brushRef="#br0" timeOffset="44">3704 11947 8398,'-6'12'1467,"-4"-4"-222,7 0-789,-1-6-385,4 4 1,0-12 0,0-1 0,0-5-184,0-4 0,1 2 1,2-4-1,0-1 46,0 1 1,-2 2 0,1-3 0,0-2 63,2-1 1,0-2 0,-4 1-62,0-1 61,0 0 1,0 0-1,0-2 1,0-2-61,0 2 0,0 0 0,0 0 1,0-2 27,0 2 0,0 0 1,0 0-1,0-2 28,0 2 0,0 5 0,0 2 0,0-1 7,0 2 1,0-3 0,0 4 0,0 0 10,0 0 0,0 1 1,0 5-1,0-1-76,0 0 0,0 0 1,0 1-1,0-1-328,0 0 1,-1 0-1,-2 1-313,-1-1 0,0 4 705,4 0 0,0 5 0,0-2 0</inkml:trace>
  <inkml:trace contextRef="#ctx0" brushRef="#br0" timeOffset="45">3728 10042 7984,'-6'12'14,"5"0"0,-4-2 576,0-2 0,3 3 114,-2-3-571,3 2 1,1-5-20,0-5 0,0-5 0,0-7 0,0 0-81,0 1 0,0-5 0,0-1 1,0 0-20,0 0 1,0-3-1,0 3 1,0 0 14,0 0 0,0-2 0,0 2 0,0 0-51,0 0 1,0-4-1,0 3 1,0-2-34,0 1 1,0-1-1,0-2 1,0 1 80,0 1 1,0 5-1,0-4 1,0 1 92,0 0 0,0 2 1,0-2-1,0 1-61,0 2 1,0 2 0,0 2-1,0-1 30,0 0 1,0 0 0,0 0-147,0 1 82,0-1 0,0 0 0,0 0-172,0 1 1,0-1 0,0 0 110,0 0 1,0 1-1,0-1 1,0 0 91,0 0 0,0 5 0,0-1 0,0-1 37,0-2 0,0-1 1,0 1-1,0-1-48,0 0 1,4 0 0,0 1 0,-1-3 14,-2-1 1,-1 4 0,0-3-218,0 0 129,0-1 1,0 3-1,0 1 1,0-1-62,0 0 0,0 0 0,0-1 32,0-2 51,0 2 0,0-4 0,0 5 0,1 0-4,3 0 1,-3 1-1,3-1 66,-2 0 0,-2 0 1,0 1-1,0-1-28,0 0 0,0 4 1,0 0-144,0-1 1,1-1-134,3-2 1,-3 0-122,3 0 47,-3 6-828,-1-5-647,0 10 1798,0-4 0,6 0 0,0-2 0</inkml:trace>
  <inkml:trace contextRef="#ctx0" brushRef="#br0" timeOffset="46">3763 8949 7746,'-7'0'1038,"2"0"1,5-2 0,0-1-877,0-5 0,0-3 1,0 0-1,0-3-260,0-1 0,0-4 0,0-3 1,2 0-79,1-1 0,0 2 1,4-7-1,-2 2-251,-3-1 0,1 6 0,0-1 427,1 3 0,5 4 0,-3 3 0</inkml:trace>
  <inkml:trace contextRef="#ctx0" brushRef="#br0" timeOffset="47">3434 10607 12121,'0'6'39,"-6"0"1,4-8-181,-6-2 168,5 3 1,-1-9 0,8 3-14,4 1 0,4 0 0,2 5 0,3-2-35,2-1 0,0 1 0,5 3 0,-1 1-31,1 3 1,-1-2-1,0 5 1,-4-1 36,-3 1 0,-2-3 1,1 2-1,0 1 20,0 0 0,-2-5 0,-2 2 0,1-1-5,0 1 1,0-3 0,1 3 78,2-3 0,-5-2 0,1-2 0,-1-2 165,-4-2 1,1 0-1,-5-5-78,2 0 1,0 0-1,-5 1 1,-2-1-159,-1 0 1,-5 0-1,1 1-888,-2-1 1,2 4-1597,0 0 2476,5 5 0,-2-2 0,5 5 0</inkml:trace>
  <inkml:trace contextRef="#ctx0" brushRef="#br0" timeOffset="48">3986 10489 7925,'0'-18'0,"0"2"656,0 3-435,0 1 1,0 5 0,0-1-1,0-1 243,0-2 0,0-1 0,0-1-356,0-2 0,0 6 0,0-3 0,0 1 115,0 1 0,0-2 0,0 0 0,0 1-11,0-1 1,-4 4-1,-1 0 1,-1 0-4,-3 2 0,2-5 0,-1 5 0,-2-2 12,-5 0 1,2 6 0,-4-2 0,0 1 9,-2-1 1,-1 3 0,-1-3 0,-2 3-22,-2 1 1,1 0 0,-6 0 0,0 0 43,0 0 1,3 1-1,-3 3-259,1 4 5,-4-3 0,7 5 1,-3-1-1,2 4-28,1 3 0,5 4 1,-4-3-1,4 2-17,0 6 0,3 0 0,0 5 0,1 0-102,2 0 0,2-2 0,2 2 0,-1 1-99,0 3 0,6-7 1,2 5-1,2-5 1,2 1 1,2-7 0,2 2 0,5-2 51,5-3 0,-1 3 0,4-4 0,-1 0-37,-1 0 1,5 0 0,-3-3 0,0 2 158,0-1 0,4-2 0,-2-3 0,4-1 35,0-1 1,6-4-1,1 2 1,3 0-115,2-4 1,-5 0 0,7-2 0,-1-2-7,1-2 0,-6 2 1,6-6-1,-2-1 58,-2-2 0,-2 0 0,0-1 1,-2-1 137,0-3 1,-3 2 0,4-6 0,-1-1 207,-3-1 1,-1-3-1,-3-1 1,-2-3 160,-5-1 1,-7-1 0,-4-3 0,-5 1 120,-7 2 1,-7 3 0,-11-2 0,-2 2-298,-2 2 1,-2 6 0,-2 4 0,2 3-815,0 1 1,6 2-1,0 2 1,4 4 580,2 3 0,6 1 0,-3 0 0</inkml:trace>
  <inkml:trace contextRef="#ctx0" brushRef="#br0" timeOffset="49">2905 12089 8187,'-12'-6'-99,"-1"5"1,-2-3-1,0 1 99,0 0 0,1 1 0,0-2 0,-2 3 1577,1 1 1,2 0-203,2 0-1192,4 0 0,3 0 1,8 0-1,5 0 50,6 0 0,3 0 1,5 0-1,2 0-120,3 0 0,-2-4 1,5 0-1,2 0-15,1-1 0,2 4 0,2-3 0,4 1-87,4-1 1,-2 2 0,7-5 0,0 2-130,4 2 1,-3-2 0,10 1 0,-2 0 57,-4-1 0,3 4 0,-7-3 1,0 1-210,-1-1 1,-5 3 0,4-3 0,-5 1 138,-1-1 0,-5 3 1,1-3-1,-2 3 11,-4 1 1,-5 0 0,0 0 0,-5 0-848,-5 0 412,-5 0 0,-9 1 0,-5 3 554,-6 4 0,-5 2 0,0 2 0</inkml:trace>
  <inkml:trace contextRef="#ctx0" brushRef="#br0" timeOffset="50">3128 12383 8303,'-12'-4'790,"0"0"1,7-4 0,5 4-221,7 1 0,8 2 0,6 1 0,5 0-211,6 0 0,3-4 0,4 0 0,7 0-208,8-1 0,-3 2 0,6-3-16,-3 1-116,-3-5 0,-10 8 0,-3-5 1,-5 2-1610,-6 2 261,-12 2 1,-10 1 1328,-13 0 0,-8 5 0,-2 2 0</inkml:trace>
  <inkml:trace contextRef="#ctx0" brushRef="#br0" timeOffset="51">3210 12571 8121,'-10'-2'1036,"2"-2"1,4 3 0,8-3 0,5 3-567,6 1 1,5-1 0,10-2-1,6-1-853,0 1 1,6 2 0,1 1 382,3 0 0,6-5 0,2-2 0</inkml:trace>
  <inkml:trace contextRef="#ctx0" brushRef="#br0" timeOffset="52">11665 9337 7694,'-8'-7'725,"1"3"0,3-1-6,-4 1 0,4 0 278,-4 4-124,5 0-769,-2 0 1,6 0 0,3 0-1,4 0-65,3 0 1,0 0 0,2 0 0,3 0-45,4 0 0,1 0 0,0 0-96,-2 0 75,1 0 0,3 0 0,1 0 0,-1 0 52,1 0 1,-1 0 0,0 0 0,-3 0 46,0 0 0,0 0 0,2-1 0,-1-2 14,-2-1 1,-3 1-1,2 3 1,-1 0-50,-2 0 0,2-2 0,-2 0 0,1-2 17,1 1 1,-3 2 0,5 1 0,-1 0-178,0 0 0,-3 0 0,0 0 0,0 0 11,0 0 1,0 0-1,3 0 256,-1 0-149,4 0 1,-8 0 0,4 0 0,-1 0 62,-1 0 0,2 0 1,-2 0-1,0 0-31,0 0 0,2 0 0,-2 0 1,1 0 4,1 0 1,-3-4 0,5 0 0,-1 1-15,0 2 1,-3 1 0,0 0 0,0 0-3,0 0 1,-1 0 0,1 0 0,-2-1 8,-1-3 1,0 3-1,0-3 1,-1 2-11,1 2 0,0 0 0,0 0-181,-1 0 161,1 0 0,0 0 1,0 0-1,-1 0-31,1 0 0,1 0 0,2 0 0,0 0 52,0 0 1,-1 0-1,0 0 1,2 0 33,-2 0 0,3 0 0,-1 0 0,0 0 33,1 0 1,-4 0 0,3 0 0,-2 0-65,2 0 0,-3 0 0,2 0 0,-2 0-6,-1 0 1,0 0 0,0 0-1,-1 0-34,1 0 0,0 0 0,0 0 1,-1 0 4,1 0 0,0-1 0,0-2 1,-1-1 5,1 2 0,0 1 7,0 1 2,5 0 0,-7 0 0,5 0 0,-1 0-4,-1 0 1,-3 0 0,1 0-1,2 0 1,1-4 0,-2 0-12,0 1 1,0 2 0,-1 1 0,1 0 6,0 0 0,-4 0 0,0 0 1,1 0-24,1 0 0,2-4 0,0 0 0,-1 1 33,1 2 1,-4 1-1,0 0 1,1 0 90,2 0 1,0 0-1,1 0 1,0 0-25,0 0 1,-1 0 0,1 0-48,0 0 0,-3 0 0,1 0-62,3 0 0,2 0 0,-3-1-14,-1-3 0,1 2 0,0-1 63,0 1 0,-1 2 0,1 0 25,0 0 0,0-1 1,-1-2 16,1-1 0,0 1 0,0 3-25,-1 0 0,1-4 0,0 0-8,0 1 1,0 2-1,-2-1 5,-2-1 0,2 1 0,-2-2-16,3 3 0,-4 1 0,1-1 61,1-3 1,2 2 0,1-1-125,-1 1 0,1 2 1,0 0-1,0 0 26,-1 0 1,-1 0 0,0 0 61,3 0 0,1 0 0,-2 0 0,0 0 1,-4 0 0,0 0-35,1 0 1,-3 0 3,2 0 0,-4 0 0,4 0-87,1 0 0,-4-1 1,1-2 67,-1-1 0,1 0 0,6 4 8,0 0 1,0 0 0,-2-1 0,-1-1-16,-1-2 0,0 0 1,4 4 23,-1 0 0,-3 0 13,0 0 0,-1-2 1,2 0-3,-1-2 0,-5 0-139,5 4 0,-4 0 86,4 0 0,0-4 1,4 0 7,-1 1 1,-3 2 0,0 1 150,1 0 1,-2 0 0,1 0-46,1 0 0,-3-4-152,2 0 0,-4 0-116,4 4 0,-6-1-35,2-3 257,3 3 0,-4-4-22,4 5 90,-4 0 0,4 0-141,-4 0 0,0 0 21,5 0 0,-4 0-9,4 0-9,-6 0 38,9 0 1,-9-4-1581,6 0 78,-5 0 0,3 4 1508,-2 0 0,-2 0 0,3 0 0</inkml:trace>
  <inkml:trace contextRef="#ctx0" brushRef="#br0" timeOffset="53">14288 9795 7935,'-17'-5'317,"7"-1"0,1-5 1539,7 3 0,6 3 0,10 6 0,3 5-778,1 5 0,-2 3 0,3 4-509,2-1-491,7 4 1,-3-3 0,2 6-1,-2-1-175,-2 1 0,2-1 1,1 1-1,2-1-299,-2 1 1,-1-6 0,-3-2 0,-2-3-1476,-5-2 1,0-4 0,-1-3 862,2-3 0,-5-1 1,-4-1-1422,-2-3 2429,-1 3 0,-4-15 0,0 3 0</inkml:trace>
  <inkml:trace contextRef="#ctx0" brushRef="#br0" timeOffset="54">14793 9807 7863,'0'-22'0,"0"0"952,0-2 1,-1 9-1,-2-5 1,-2 7 419,-2 5 0,4 3 0,-4 6 0,0 4-875,1 7 1,3 5 0,-2 8 0,1 2-363,0 5 1,-4-2 0,3 1 0,0 2-808,0 1 1,0-4-1,2-3 1,-2-2-555,-2-1 1,3-2-1,-2-3 1,0-2-581,4 0 1,1-7 1805,1 1 0,5-7 0,1 1 0</inkml:trace>
  <inkml:trace contextRef="#ctx0" brushRef="#br0" timeOffset="55">15064 9972 7863,'0'-12'1067,"0"4"1286,0 0 1,0 7-1,0 2-1359,0 10 0,0 2 1,1 7-1860,3 0 686,-3-3 1,8 6 0,-3-5 0,0 0-376,3-2 0,-2 1 0,1-1 0,1-3-1035,1-4 0,3-3 0,2-3 0,0 0 1600,0-5 0,-1-3 0,0-8 0,2-3 392,-2-3 0,-4-4 1,-4 0-1,-1-1-122,-2 1 0,-12-1 0,-7 2 1,-6 3-454,-6 3 1,2 8 171,-5 4 0,0 3 0,-5 1 0</inkml:trace>
  <inkml:trace contextRef="#ctx0" brushRef="#br0" timeOffset="56">6562 9795 8226,'-24'-6'1015,"10"-1"1,2 5 835,2-2-1654,4 0 1,6 4 0,8 0-1,4 0-140,4 0 1,-2 1 0,6 2 0,2 1-106,4-2 1,0 0 0,4-2-1,0 0-39,0 0 0,-2 0 0,3 0 1,2 0-5,1 0 0,1-2 0,0 0 0,-1-3 54,-2-2 1,0 4 0,-4-2 0,-1 1 50,2 0 1,-8 0-1,2 3 1,-2-1-25,-3-2 0,1 0 1,-4 4-1,4 0-6,-1 0 1,4 0 0,-3 0 0,1 0 9,4 0 0,-7 0 0,6 0 1,0-2 4,-1-2 0,1 3 0,1-3 1,-2 3 43,-2 1 0,2-1 0,-4-2 0,0-1-23,-2 1 1,1 1-1,-1-1 1,-2-1 6,-1 2 1,-1 0 0,0 2 0,0 0-23,-1 0 0,2 0 0,2 0 0,0 0-14,0 0 0,-1 0 0,2 0 1,2 0 3,0 0 0,5-4 0,-5 1 0,2 0 3,-1 2 0,-3-1 0,2 0 0,-1-2 49,-3 1 0,1 2 1,-1 1-1,2-1 128,-2-3 1,-1 2 0,-1-2-113,0 3 1,0 1-261,-1 0-858,1 0-500,0 0 1,-6 1 1554,-2 3 0,-2-2 0,-2 3 0</inkml:trace>
  <inkml:trace contextRef="#ctx0" brushRef="#br0" timeOffset="57">6432 11889 6013,'7'1'80,"-3"3"1312,-3-3-741,-1 4 0,-1-5 26,-3 0-566,3 0 105,-5 0 1,6-1-178,0-3 0,0-2 1,-1-6-1,-2 0-47,-1 0 0,1-5 0,3-2 0,0-5 93,0-3 1,0 1-1,0-4 1,0 1-16,0 3 1,-4 1 0,0 1 0,1 1 20,2-1 0,1 2 1,0 1-1,0 2 13,0-2 0,0 2 1,0 1-419,0 1 243,0-4 0,0 7 1,0-6-1,0-1 86,0-1 0,0 3 0,0 0 88,0 2-91,0-4 1,0 7-1,0-6 1,0 1 12,0 1 0,0-5 1,0 5-1,0-2-26,0 1 1,0-1-1,0-3 1,0-1-13,0 1 1,0-1 0,0 1 0,0 0 14,0 4 0,0-3 0,0 3 0,0 0-4,0-1 0,0 6 0,0-2 0,0 2 78,0-2 0,0 6 0,0-5 0,0 1-39,0 1 0,0-2 0,0 1 0,0-3-30,0-1 1,0 2 0,0-4 0,1 0-7,3-3 0,-3 2 0,3-1 0,-2-3-41,-2 1 1,0-1-1,0 1 1,0 1 15,0-1 1,3 1 0,1 0-1,-1 3 35,-2 0 1,-1 6 0,0-2 0,2 3 7,2 1 0,-3 0 0,3 1 0,-3-1 0,-1 0 0,1-1 1,2-1-1,1-2-118,-1 2 0,-2-1 0,-1 1 0,0-2 52,0 2 1,1-3 0,2 1 0,1 0 49,-2-1 1,0 4-1,-2-2 1,0 0 45,0 0 1,0 2-1,0-4 1,0 1 25,0 0 0,0 1 1,0 3-1,0 0-1,0 0 0,0 1 0,0-1-422,0 0 0,0 4 0,0 0-627,0-1 975,0 4 0,0-6 0,0 5 0</inkml:trace>
  <inkml:trace contextRef="#ctx0" brushRef="#br0" timeOffset="58">5833 12018 7766,'-12'-4'178,"0"0"0,0-1 1,1 2-1,-1-1 783,0 2 1,4-1-673,0-1 0,7 3 0,1-3 0,7 3-155,3 1 0,3 0 0,4 0 0,5 0-50,4 0 0,8-2 1,0 0-1,6-2 30,1 1 0,4 2 1,4 0-1,4-2-291,0-1 0,2-5 0,4 2-183,0 1 262,5-5 0,-8 5 1,3-6-1,-2 0-107,1 1 0,-7 3 0,-3 1 0,-2 1-85,-6-1 0,-7 5 0,-7-2 0,-4 2-386,-2 2 0,-10 0-374,2 0 1050,-8 0 0,-4 6 0,-7 0 0</inkml:trace>
  <inkml:trace contextRef="#ctx0" brushRef="#br0" timeOffset="59">6162 12171 8099,'-7'-5'195,"1"3"0,3-3 1,-2 1 218,-2 0 1,3 0 0,-2 3 833,1-3-1078,1 3-165,9-4 0,3 5 0,8 0 0,4 0-13,7 0 0,-1 0 0,5 0 0,3 0 110,4 0 1,-4 0 0,4-2-1,0 0-328,-2-2 0,-3-2 0,-4 4 0,-3-2-605,-4 1 1,-10 2-1,-3 1 522,-6 0 0,-17 0 0,-10 0 0</inkml:trace>
  <inkml:trace contextRef="#ctx0" brushRef="#br0" timeOffset="60">6174 12347 8099,'-8'-6'839,"0"2"0,7 2 1,2 2-692,9 0 1,7 0-1,8 0 1,3-1-193,3-3 1,0 3 0,2-3 0,2 1-262,2-1 0,-6 2 0,6-5 305,-3 2 0,2-9 0,-6 1 0</inkml:trace>
  <inkml:trace contextRef="#ctx0" brushRef="#br2" timeOffset="61">7103 8349 7341,'0'12'-212,"0"0"0,0-5 1491,0 1 0,0-4-80,0 4-1061,0-5 0,0 1 0,0-8 223,0-4 0,0 1 116,0-1 1,0 1-123,0-5 1,-2 1 0,0 2-138,-2 1 0,0 4 0,4-3-168,0-3 0,0 0 0,0-2-107,0 1 0,0-1 0,0 0 0,0 0-61,0 0 0,0 1 0,0-1 0,0-1 85,0-3 0,0 3 0,0-4 1,0 1 30,0 1 0,1-6 1,2 3-1,1-2 91,-2 0 1,0 1 0,-2-5 0,0 1 49,0-1 1,0 5 0,0-1 0,0 0-49,0 2 1,0-4-1,1 4 1,2-2-54,0 0 0,1 6 0,-4-3 0,0 1-75,0 1 0,0-5 1,0 4-1,0 1-19,0-2 0,4 2 0,0-3 0,-1 1 74,-2 3 1,-1 1-1,0 1 1,0-1 49,0-3 0,0 7 1,0-3-1,0 2 4,0-1 0,0-2 0,0-1 0,1-2-133,3 2 1,-2 0-1,2-1 1,-3-2-104,-1-1 104,0 4 0,1-9 1,2 5 52,1 0 0,0-3 0,-4 4 0,1 0 59,3 0 1,-3 0 0,3 3 0,-3-2 12,-1 1 0,0 2 0,0 2 0,0-1-24,0 0 1,0 0-1,0 1-57,0-1 1,0 0 0,2-1-35,2-3 1,-3 7-1,3-3 1,-3 2-18,-1 0 1,0-2-1,1 0-3,3 0 1,-2 0 0,2 1-10,-3-1 0,-1 4 1,0 0-28,0-1 0,0-1-53,0-2 128,0 0 0,0 0 7,0 1 0,0-1 67,0 0 0,0 0 102,0 1 1,0-1-221,0 0 1,0 0 0,0 1-83,0-1 1,0 0-1,0 0 1,1 1 106,3-1 1,-3 0 0,3 0-1,-2 1 100,-2-1 0,0 0 1,0 0-1,0 0 148,0 1 0,0-1 0,0 0 73,0 0-208,0 1 0,0 3 1,0 0-1,0-1-4,0-2 1,0 4 0,0-1 0,0-1-83,0-2 1,0 3-1,0 0 1,0-1-133,0-1 1,0 1-1,1 0 1,2-2 231,1 2 0,-1 0 0,-3-3-23,0 0 0,0 4 1,0 1 79,0-3 1,0 4 0,0-2-28,0-1 0,0 2 1,0 0-295,0-3 1,4 0 0,0-2 0,-1 0 202,-2 1 0,-1-1 0,0 0 0,0 0-4,0 1 0,0-1 0,1 0 0,2 0 54,1 1 0,0-1 0,-4 0 0,0-1 18,0-3 0,0 7 1,0-3-1,0 2-266,0 0 1,0 2-1,0 0-399,0-1 1,0 2 71,0-1-949,0 1-809,0-5 2267,0 5 0,0 2 0,0 5 0</inkml:trace>
  <inkml:trace contextRef="#ctx0" brushRef="#br2" timeOffset="62">12136 9184 9766,'-6'7'414,"5"-2"1,-4-7 0,5-1-224,0-5 0,0-3 1,0-2-1,0-1-244,0-2 0,0-3 0,0 2 0,0 0 110,0 0 1,1-4-1,2 2 1,1 0 59,-2-1 0,0 1 1,-2-4-1,0 2 44,0 2 0,1-1 0,1-3 1,2-1-122,-1 1 0,-2-1 1,1 1-1,0-2-200,2-3 0,0 4 1,-4-4-1,0 3 185,0 2 0,0-1 0,0 2 1,0 1 81,0 2 0,0-1 0,0-4 0,0 1-14,0-1 0,0 1 0,0-1 0,0 1-161,0-1 1,0 5-1,0 0 1,0 1-47,0 0 1,0 2-1,0-2 1,0 1 71,0 3 1,0 0-1,0 3 249,0-1-232,0-5 1,0 4 0,0-3 0,0 2 48,0-2 0,0 2 0,0-6 0,0-1 23,0-1 0,0-1 0,0-1 1,0-1-77,0-2 0,0-2 1,0-2-1,0 2-15,0 0 1,0 8 0,0-2 0,0 1-6,0-1 0,0 5 1,0 2-1,0 3 313,0 2 0,0-1 0,0 0 0,0 0-146,0 0 0,0-1 0,0-1 0,0-2-554,0 2 436,0 1 0,0-4 0,0-1 0</inkml:trace>
  <inkml:trace contextRef="#ctx0" brushRef="#br2" timeOffset="63">12159 7479 7871,'0'-12'0,"0"-4"0,0-1 401,0-1 0,0 2 0,0-3 1,0-2 427,0-1 0,0 0 1,0 1-1,0 1-707,0-1 0,0 3 0,0 0 0,0-1-79,0 1 1,0 2 0,0-2 0,0 1-30,0 3 0,0-1 1,0 1-1,0-3 13,0-1 1,0 3-1,0 0 1,0 0-96,0 0 1,0 1 0,0-1-72,0 2 90,0 1 0,0 0 1,0 0-1,0 1 33,0-1 1,0 0 0,0 0 0,0 1 39,0-1 0,0-1 0,0-2 49,0 0 1,0-6 0,0 3-1,0-2 10,0 0 1,0 9-1,0-4 1,0 0-82,0-2 1,0 2 0,0-2 23,0 0 1,0 3-1,0-4 1,0 1-211,0 2 0,0-6 0,0 2 0,0 0 100,0 1 0,0 5 1,0-3-1,0 3 174,0 2 1,0-1 0,0 0 0,0 0 207,0 1 1,0 3 0,0 0-1,0-1 1,0-2-78,0-1 1,0 1-385,0-1 1,0 0 0,0 0-62,0 1 0,0-1 0,0 0 78,0 0 0,0 5 0,0-1 191,0-1 0,0 2 0,0-1 26,0-1 1,0 3 0,0-2-108,0-1 1,0 2 0,0-1 0,0-1-20,0-1 1,0-2 0,0 0 49,0 0 0,0 1 0,0-1 1,0 0 68,0 0 0,0 1 1,0-1-1,0 0 128,0 0 1,0 4-1,0 1 11,0-3 1,0 0-265,0-2 1,0 0-1,0 1 1,0-1-10,0 0 1,0 4 0,0 0-1,0-1 83,0-1 0,0-2 1,0 0 107,0 1-127,0-1 1,0 0 0,0 0 15,0 1-44,0-1 1,0 4 0,0 0-101,0-1 0,0-1 2,0-2 1,0 0 0,1 0-1,2 0 98,1 1 1,0 2-1,-4-2 1,1-2-12,3 0 1,-3-1 0,5-1 0,-4 7 84</inkml:trace>
  <inkml:trace contextRef="#ctx0" brushRef="#br2" timeOffset="64">7244 5974 8061,'-2'-11'-10,"0"2"99,-2 1 1,0 4 808,4-3-255,0 4-455,0-2 2373,0 5-2570,5 0 0,-2 0 1,5 0 45,1 0 1,1 0-1,3 0-14,3 0 0,-3 0 0,3 0 0,-3 0 9,-1 0 0,1 0 1,1 0-1,2 0 7,-2 0 0,0 0 0,-1-2 1,2 0 10,-1-2 1,-3 0 0,4 4 0,-2-1-27,-1-3 0,1 2 1,2-2-1,0 3-67,0 1 1,-2-4 0,-2 0 0,3 2-39,1 0 1,-2 2 0,3 0-1,-3 0 75,-1 0 1,0-4 0,-1 1 0,1 0 30,0 2 0,0 1 1,-1 0-1,1-2-2,0-2 0,0 3 0,-1-3-17,1 3-51,0 1 1,1 0 0,1 0 0,2 0 19,-2 0 1,3 0-1,-1 0 1,0 0 15,1 0 1,-4 0-1,2 0 1,0 0 0,1 0 0,-3 0 1,2 0-1,0 0 22,0 0 1,-2 0 0,3 0-1,-3 0-2,-1 0 1,1-1-1,1-2 1,2-1-64,-2 1 0,-1 2 0,-1 1 60,0 0 0,0 0 0,-1 0 1,1 0-14,0 0 0,-4 0 1,0-1 108,1-3 0,1 3 0,2-3-125,0 2 0,-4 2 0,-1 0-159,3 0 0,0 0 1,2 0 3,0 0 0,-1 0 1,1 0 31,0 0 1,0 0-1,-1 0 280,1 0 1,0 0 0,0 0 290,-1 0 0,1 0-284,0 0 0,0-1-62,-1-3 1,-3 3 0,0-3-135,1 3 1,2 1-1,1 0-102,-1 0 1,2 0 0,3 0 98,4 0 1,-3 0 0,-2 0-1,-2-2 12,-1-2 1,0 3-1,0-3 73,-1 3 1,-3 1 482,0 0-543,0 0 0,0 0-59,0 0 1,-5 0 72,5 0 1,-4 0 0,4 0 88,1 0 1,-2 0 0,1 0-62,1 0 0,-3 0 0,2 0-340,1 0 0,-2-4-1471,1 0 921,-1 0 878,0 4 0,3 0 0,-3 0 0</inkml:trace>
  <inkml:trace contextRef="#ctx0" brushRef="#br2" timeOffset="65">10042 5797 7984,'-7'-4'-37,"0"-1"612,2-1 0,0 3-4,1-1 1,4 3-508,0 1 0,5 0 0,7 0 44,-1 0 0,2 0 0,2 0 0,1 0-108,-2 0 1,0 0 0,1 0-1,0 0-6,0 0 1,-1 0 0,0 0 0,3 0 41,2 0 1,-5 0-1,3 0 1,-1 0-29,-1 0 0,6-2 0,-2 0 0,0-2-11,1 1 1,-1 2 0,4 1 0,-2 0 44,-2 0 0,-3-4 0,2 0 0,0 2 26,1 0 0,-4 2 0,4 0 0,-2-1-74,-3-3 0,0 3 0,1-3 0,0 3 15,0 1 0,-2 0 1,-1 0-1,1 0-22,2 0 1,0 0 0,3 0-1,-1 0-8,-3 0 0,1 0 0,-1 0 0,2 0 31,-2 0 1,-1 0-1,-1 0 1,0 0 15,0 0 1,-1 0 0,1 0 0,0 0-21,0 0 0,-3 0 1,2 0-7,6 0 0,-1 0 0,0 0 0,-3 0-6,-1 0 1,3 0 0,1 0 0,0 0 64,1 0 1,-4 0 0,2 0 0,0-2 55,0-2 1,-4 3 0,3-3-75,1 3 0,-1 1 0,-2 0 0,0 0-28,-1 0 1,1 0-1,0 0 1,0 0-17,-1 0 0,1 0 1,0 0-1,0 0-95,-1 0 1,1 0 0,0 0 0,0 0 135,-1 0 1,-3 0 0,0 0 0,1-2-8,2-1 0,0 1 0,1-2 4,0 3 1,0 1-1,0 0-76,-1 0 1,-3 0 0,0 0-1,1 0 9,2 0 1,-4 0 0,1 0-16,1 0 1,2-1 0,1-2 9,-1-1 1,1 0 0,0 4 15,0 0 1,-5 0 0,1 0 58,1 0 0,2 0-19,1 0 0,-4 0 1,-1 0-9,2 0 1,-2 0 2,1 0 1,0 0-7,3 0 0,1 0-15,0 0 0,0 0-5,0 0 0,-2-1 0,-1-2 0,-1-1-3,1 2 1,-2 0-1,0 2 11,3 0 1,0 0 0,2 0 78,0 0 0,-5 0 1,1 0-8,1 0 0,-2 0 0,1 0-8,1 0 0,-3 0-140,2 0 0,-4 0-45,4 0 1,-4 0 0,4 0 74,1 0 1,-3 0 49,2 0 0,0-5 0,4-1 0</inkml:trace>
  <inkml:trace contextRef="#ctx0" brushRef="#br2" timeOffset="66">12030 5691 7926,'4'-7'1974,"0"-1"-1275,-1 5 1,-1-3-309,2 2 0,-2 2-125,6-1-232,-5 1 0,3 2-126,-2 0 70,-2 0 1,4 0-1,-2 0-87,4 0 1,-2 4-1,2 0-163,1-1 1,2-2-1,1-1-65,-1 0 0,-3 0 337,0 0 0,-5 5 0,2 2 0</inkml:trace>
  <inkml:trace contextRef="#ctx0" brushRef="#br0" timeOffset="67">9113 6256 8968,'-11'6'1594,"3"0"-1545,0-6 262,5 5 0,-2-5-432,5 0 0,1 0 0,2-5 90,1-1 0,1 4 297,-1-6 1,-1 0-152,5-4 0,-4 1-18,3-1 0,-3 0 0,3 0-116,-2 1 1,3-1 0,-4 0 0,0 0 14,1 1 1,-4-1 0,4 1 0,-1 1 37,0-2 1,2 3-1,-4-7 1,2 3-15,-1 2 0,-1-1 0,1 0 0,1 0 15,-2 0 1,1 1-1,0-1-39,1 0 4,0-5 1,-4 7-1,1-6-44,3-2 0,-3 5 1,4-2 21,0 1 0,-3 0 0,2 2 32,-3 0 1,0 2 0,2 0 209,1 3 1,0-1-177,-4-4 0,0 0 1,0 1-1,0-1-15,0 0 1,4 0 0,0 0-1,-2 1-32,0-1 0,-2 0 0,1 0 0,1 1 109,2-1 1,0 0 0,-4 0 75,0 1 1,0-1 0,0 0-47,0 0 1,0 5-1,-1-1-86,-3-1 0,3-2 0,-4-1 0,1 1-35,0-1 0,-4 4 0,4 0 0,1-1-27,2-1 0,-3-2 0,0 0 0,2 0 39,0 1 1,-2 3 0,0 0-32,2-1 1,1-2 0,1-1-269,0 1 0,-2-1 1,0 0-950,-2 0 0,0 5-2016,4-1 3237,0 5 0,0-7 0,0 3 0</inkml:trace>
  <inkml:trace contextRef="#ctx0" brushRef="#br0" timeOffset="68">9643 6162 8478,'-12'0'605,"4"0"-327,0 0 1,4 4-159,-4 0 1,6 1 915,-2-1-678,3-3 1,1 6 0,-2-5 383,-2 2-735,3 0 0,-4-5 26,5-3 0,0-3 0,0-4 1,0-1-43,0 0 1,0-1-1,0-1 1,0-3 29,0-2 0,0 4 1,0-4-68,0 2 73,0-3 0,0 5 0,1-3 0,2 0-28,1-1 0,0 8 0,-4-4 1,0 1-94,0 1 0,3 0 0,1 1 0,-1 0 93,-2 0 0,3-1 0,0-1 0,-1-2 44,-2 2 1,-1-1-1,0 0-21,0-5 0,1 3 0,2 2 1,1 0-6,-1-1 0,-2 6 1,-1-4-103,0-1 0,1 1 0,2 2 0,1 0 18,-2 1 1,0 3 0,-1 0 89,3-1-36,-3-2 1,4 4 0,-5-1 0,0-1 2,0-2 0,0-1 0,0-1 1,0-1-18,0-2 1,0-3 0,2 2-1,0-2-32,2-2 0,0 4 0,-4 0 0,1 2-1,3-1 0,-2 0 0,2 5 131,-3-1 0,0 4-43,3 0 1,-3 4-5,3-4-125,-2 6 26,-2-9 161,0 10-4,0-4 0,0 6 1,0 3-1,0 4-48,0 2 1,-2 0 0,0 0 0,-2 3-19,1 0 0,1 5 1,-1 2-1,-1 2-104,1 2 0,-2 1 0,1 1 0,2 2-12,0 2 0,-2 2 0,1 3 1,0 2 62,2 2 1,-3-1-1,0 2 1,1 0-13,2-3 0,-3 1 0,0 5 0,1-3 59,2-4 0,1-1 0,0 1 0,0-2-194,0-3 0,0-2 0,0-7 1,0-2-432,0-5 0,1-3 1,2-3-130,1-1 0,1-5 744,-1 1 0,3-3 0,4-1 0</inkml:trace>
  <inkml:trace contextRef="#ctx0" brushRef="#br2" timeOffset="69">8984 5786 6875,'7'-6'-163,"-1"5"554,-2-3 0,-1-1-576,5 1 0,-5 0 67,5 4 1,-4 0 296,4 0 0,0 0 1,4 0 144,-1 0 1,-3 0 0,0 0-156,1 0 1,2 0-1,0 0-29,1 0 1,0 0 0,0 0-224,-1 0 0,-3 0 1,0 0 97,1 0 165,-3 0 6,-1 0 1,-4 0 0,2 1 13,1 3-55,0-2 0,-6 3 1,-2-5-17,-4 0 0,-2 0 1,-3 0 255,-3 0-272,-2 0 0,-7 0 0,-2 0 1,-6 0-162,-5 0 1,2 0 0,-4 1 0,2 2-392,-1 1 0,3 1 0,-1-3 1,7 4-360,7 0 1,11-2 797,0 4 0,3-5 0,-3 2 0</inkml:trace>
  <inkml:trace contextRef="#ctx0" brushRef="#br2" timeOffset="70">9643 5786 6279,'-7'-6'1470,"1"5"-865,2-3-327,2 3 15,-3 1 0,6 0-218,3 0 0,3 0 1,5 0-1,1 0 54,2 0 0,-2 0 0,3 0 1,-3 0-251,-1 0 1,1 0-1,3 0 99,3 0 0,-2 0 1,0 0 34,0 0-14,-4 0 0,9 0 0,-3 0 0,0 0 10,1 0 0,0 0 0,2 0 0,-1 0-15,-2 0 1,-3 0-1,2 0 1,-1 0-22,-2 0 1,-6 0-1,-1 0 1,1 0-49,1 0 1,-2 0 0,0 0-45,1 0 0,-2 0 0,0 0 11,3 0 1,0 0 59,2 0 1,0-4 329,-1 0-28,-4 0 121,-2 4-265,-5 0 0,-5 0 0,-3 0-44,-2 0 0,-4 0 0,0 0 1,-3 0-62,-1 0 1,-2 0 0,-2 0-1,1 0-33,1 0 0,2 0 1,-1 0-1,2 0-233,0 0 0,4 0 0,-3 0 0,3 0-676,1 0 937,0 0 0,1 5 0,-1 2 0</inkml:trace>
  <inkml:trace contextRef="#ctx0" brushRef="#br1" timeOffset="71">5433 7408 7969,'0'-11'505,"0"-2"1,0-2 0,0-1 1501,0 2 1,0 5-1006,0 1 0,0 7 1,0 2-844,0 10 0,1 6 1,2 6-1,2 2-175,1 2 1,-3-2 0,2 3 0,-1-4-674,0 0 0,4-4 0,-4-1 0,-1 1-731,-2-2 1,-1 0 0,0-3-1090,0 0 2509,0 1 0,0-9 0,0-2 0</inkml:trace>
  <inkml:trace contextRef="#ctx0" brushRef="#br1" timeOffset="72">5409 7361 7942,'-10'-11'0,"1"-1"218,1 0 1,5 0-1,-1 1 1,3-1 125,1 0 1,1 4-1,3 0 1,7-1-206,7-1 1,2 3-1,7 2 1,-1 1-182,2 0 1,2 0 0,4 4-1,-3 0-15,-4 0 0,0 0 0,-3 1 0,0 3-41,-6 4 0,-3 3 1,-5 0-1,-2 3-25,-4 1 1,-4-2 0,-4 3 0,-5-2 62,-6 2 0,1-3 1,-6 3-1,-1-3 19,-1-1 0,-3-1 0,-1 0 1,-2-2 91,-3-1 0,5-6 0,0 2 1,4-1 184,2 1 0,10-3 138,-2 3-265,13 3 1,1-6-1,11 4 38,3 0-98,2-3 1,5 4-1,1-2 1,-1 3 3,1-1 1,-5 5 0,0-5-1,-2 2-218,-3 0 1,-1 0-1,-1 2 1,0-1-169,-1-1 0,1 0 1,0 2-173,0-2 1,0 1 0,-1-3-439,1 0 943,0-3 0,0 2 0,-1-5 0</inkml:trace>
  <inkml:trace contextRef="#ctx0" brushRef="#br1" timeOffset="73">5974 7502 9434,'5'-7'199,"3"-1"1,-2 5 0,2-1 0,1 3 882,2 1 0,1 4 1,-1 1-1,1 2-805,0 2 0,-2 5 0,-1 2 0,-2-1-583,-2 2 0,0-4 0,-2 4 0,1-1-62,-1 0 1,-3 1 0,-3-3-1,-2 2-422,-2-2 1,1-1 0,-4-1 0,3 0 789,-3 0 0,5-1 0,0 1 0</inkml:trace>
  <inkml:trace contextRef="#ctx0" brushRef="#br1" timeOffset="74">9701 4610 8038,'7'-6'533,"-3"-1"0,1 0 252,-1-1 1,1 6-40,-1-2-371,-3-3 1,6 6-74,-3-3 0,-3 1-186,3-1 37,-3 3 1,-2-5-80,-3 2 1,-1 1 0,-4-4 33,1 2 1,0 1 0,-4 4-198,1 0 1,3 0 0,0 0 126,-1 0 1,-2 0-1,0 0 1,-1 0 33,0 0 1,0 2-1,1 0 1,-3 3 10,-1 2 1,2 0 0,-3 2-1,3-1-44,1 1 1,-3 1-1,-1 2 1,2 1-55,0 3 0,1-3 0,-1 4 0,0-2 36,3 1 0,-1 4 0,6-5 0,-2 1-187,0 1 0,4-4 1,-2 3-1,1-3-250,2-1 0,2-1 494,1 1-18,0 0 0,1 0 0,2-1-49,0 1 0,3-4 0,-2 0 42,3 1 1,0-3 0,1 1 178,1-2-229,1 4 0,2-7 0,1 2 1,3-3 0,4-1 0,2 0 0,1 0 0,2 0-159,3 0 0,-4 0 0,5 0 1,-1-1-94,-1-3 0,0 2 0,-3-3 0,-1 1 5,1 0 1,-4 0 0,-2 4 0,0-1-27,0-3 0,-6 3 0,3-3-1470,-1 3 1739,-5 1 0,2-6 0,-5 0 0</inkml:trace>
  <inkml:trace contextRef="#ctx0" brushRef="#br1" timeOffset="75">10195 4904 7871,'0'-8'2587,"0"0"1,2 4-1842,2-4 1,-2 6-390,6-2 1,-4 8-1,2 3 1,1 5 150,-1 4 1,-2-2 0,3 5-1,-2-1-825,-2 0 1,2-2 0,-1 2 0,-1-1-187,-2-3 1,-1-1 0,0-1 0,0 0-206,0 0 0,0 0 1,-1-1-816,-3 1 1,2-4 0,-3-2 1522,0 0 0,4 3 0,-5-3 0</inkml:trace>
  <inkml:trace contextRef="#ctx0" brushRef="#br1" timeOffset="76">10195 4880 7871,'0'-12'744,"0"1"-522,0-1 0,2 4 0,2 0 128,3-1 1,0 4 0,1 1-339,1 3 29,1 1 1,2-4 0,1 0-1,3 1 31,3 2 1,0 1-1,0 0 1,2 0-243,1 0 1,2 0 0,-2 0 0,-1 0 48,-1 0 1,-5 0-1,4 0-431,-2 0 0,-2 0-408,-3 0 960,-5 0 0,-7 5 0,-7 2 0</inkml:trace>
  <inkml:trace contextRef="#ctx0" brushRef="#br1" timeOffset="77">10254 4986 7958,'-6'-1'300,"2"-3"1,2 1 0,4-3 76,2 0 0,6 2 0,7 4 0,1 0-525,3 0 1,1 0 0,2 0 0,-1 0-156,1 0 0,-1 0 0,0 0 1,-4 0-389,-3 0 691,2 0 0,1-5 0,4-1 0</inkml:trace>
  <inkml:trace contextRef="#ctx0" brushRef="#br1" timeOffset="78">1752 10642 7950,'-6'-12'3425,"2"1"-626,2-1 1,4 5-2028,2 3 0,2 8 0,7 4 0,3 3-534,3 0 0,0 5 0,0 1 0,2 1-355,1 3 1,-2-2 0,0-1-1115,1-1 981,1 4 1,-3-8 0,1 2-1,1-1-522,1-3 0,-2 1 0,-2 0 0,0-2-39,1-2 0,-5 1 0,2-5-866,-3-1 855,-2-2 1,-3-1-1531,0 0 2352,-5 0 0,-3-5 0,-7-2 0</inkml:trace>
  <inkml:trace contextRef="#ctx0" brushRef="#br1" timeOffset="79">2258 10572 7950,'0'-17'0,"0"-2"60,0 1 0,0 1 0,0 5 0,-2 2 1006,-1 2 0,1 0-351,-2 8 0,3 3 0,1 10 0,-1 1-334,-3 2 1,2 6 0,-3 0 0,1 4-417,0 1 0,-1-3 0,3 0 0,-2 1-276,1 2 0,2-6 0,1 3 0,0-4-713,0-1 1,0-1 0,0-4-1,1 2-1902,3-2 2926,-3-6 0,15 3 0,-3-5 0</inkml:trace>
  <inkml:trace contextRef="#ctx0" brushRef="#br1" timeOffset="80">2528 10807 8017,'5'-12'2525,"-3"4"0,3 2 1,0 0 1,-2 2-1618,5 4 1,-2 6 0,3 2 0,-2 3-936,-2 5 0,0-2 0,-2 6 0,2 1-296,2 1 0,-5 2 0,4-1 1,-3 1-1000,1-1 0,2-3 1,-4-2-1,2 0-939,-1 1 0,-1-9 2260,2 2 0,-2-3 0,3 3 0</inkml:trace>
  <inkml:trace contextRef="#ctx0" brushRef="#br0" timeOffset="81">6997 8431 10089,'0'-11'1281,"0"-1"1,0 4-465,0 0 0,1 6-524,3-2 0,-1 2 1,4 2-521,3 0 1,0 4-244,2 0 295,-6 0 0,5 0-398,-3 0 521,2 0 1,-2-4-1,0 0 174,1 0 0,-3-4 0,1-1 1,-2-2 408,-2-2 0,-2 3 0,-2-2-56,-3-1 0,1-1 0,-5 1 0,-1 3-245,-1 0 1,-2 3-1,0 1 1,1 0 18,-1-2 1,0 0-1,0 5 1,1 2-91,-1 1 1,0 5 0,0-1 0,2 2-585,2 2 0,-3 0 1,5-1-1,-1 1 278,4 0 0,1 4 1,2-1-1,0 0-74,0-2 0,2-2 1,3 1-1,5 0-53,5 0 1,5-4-1,0-2 1,2-1-29,2-2 1,-1-2 0,1-1-1,-1 0 72,1 0 1,-5 0-1,0-1 1,-4-3 414,-4-4 0,-1-2 1,-6-2-1,-1 0 64,-2 0 0,-1 1 0,0-1 0,-1 0-18,-3 0 0,-3 5 1,-4-1-1,-1 0 31,0 1 0,0-2 0,1 5 0,-2 0 9,-3-1 1,3 4-1,-3-3 1,3 3-124,1 1 1,1 0 0,-1 1 0,0 2-60,0 0 0,4 7 0,1-3 1,-1 5-321,1 4 1,1-3-1,3 4 1,-1-1-89,2-1 1,0 2 0,2-2 0,2 0-13,1 0 0,0-2 0,5-3 1,1-1-19,2-1 1,2-4 0,1 3 0,3-2 195,1-3 0,-2 0 0,4-4 0,-1-1 176,-1-5 0,5-3 0,-6-2 0,0-2 114,-2-5 0,-8 0 1,3-1-1,-2-1 91,-1 1 0,-5 0 0,1-1 0,-6 1 216,-5 2 0,-3 4 0,-4 1 0,-2 3 17,-1 4 0,-2 4 0,-3-1 0,1 3-284,2 1 0,-2 0 0,4 2 1,-1 5-161,4 5 0,-2 6 1,2-1-1,2 1 24,0 3 1,9 1-1,-5 2 1,4-1-732,1 1 1,1-4 0,6-2 0,3-1 205,5-3 0,-1-1 0,9-2 0,-1-3 202,0-5 1,2-1 0,3-2-53,1 0 265,-1-5 0,0-2 0,-4-5 0,-2-1 86,0-2 0,-4 0 1,2-3-1,-6 0 272,-5-1 1,-3 1-1,-2-3 1,-3 3-55,-4 1 1,-4 1 0,-4 4-1,-2 2 236,0 2 1,-4 2-1,3 3 1,0-1-162,-1 1 0,4 6 0,-2 4 0,1 2-119,3 4 1,1 2 0,2 0-1,3 2-631,5 1 0,1 2 0,2 2 1,0-3 82,0-3 1,7-1 0,5-1-1,6 2-300,4-2 0,3-6 1,1-4-1,1-3 352,0-1 0,-3 0 0,-1-3 0,-2-3 371,-2-6 1,-8-7-1,-1 0 1,-3 0 125,-5-1 1,-6 0 0,-5-2-1,-7 3 348,-7 3 1,-2 3 0,-5 2 0,0 4-43,0 3 1,2 2 0,0 4 0,2 2-150,3 3 0,12 9 0,0 2 0,5 2-349,3 0 0,2-1 0,2 3 0,3-1-478,4-1 0,7-6 0,5 2 0,4-3-303,3-1 0,-6-4 1,2-2-1,0-1 393,-1-2 1,-3-7 0,-2-4-1,-2-4 597,-5-3 0,-6 0 0,0-3 0,-4 0 255,-4 0 1,-9 3 0,-9-1 0,-4 3-86,0 2 0,-3 0 1,1 3-1,2 4-111,2 3 0,5 2 0,4 5 0,3 4 350,4 5-618,8 5 0,12 4 0,6 6 0</inkml:trace>
  <inkml:trace contextRef="#ctx0" brushRef="#br1" timeOffset="82">6926 8537 10390,'0'-12'3194,"2"6"-2780,1 2 0,8 3 0,6 1 0,1 0-330,3 0 1,-3 0-1,2 0 1,1 0-207,1 0 1,0 0-1,-2 0 1,-3-2-66,0-2 0,-8-2 0,1-7 0,-3-3 35,-4-3 0,-2-4 0,-1 1 1,-3 1 223,-5 2 0,-1 3 1,-9-1-1,0 3 530,-1 3 1,0 7-1,-3 0 1,1 4-131,1 4 1,1 3-1,-4 6 1,2 3-173,2 3 1,4 1-1,1 1 1,5 2-260,5 2 1,3-7 0,3 6 0,5-3-606,5-3 0,8-1 0,3-5 1,4-2 27,3-2 0,0-3 1,2-5-1,-4-2 312,1-6 1,-8-1 0,3-11 0,-4-1 98,-1-1 0,-6-3 0,-7-1 0,-2 0 325,-5 4 0,-10-1 0,-8 8 0,-5 2 549,-3 4 0,-3 3 0,-4 6 0,1 0-260,2 0 0,9 7 1,-1 3-1,5 6-265,4 2 0,6 2 1,4 2-1,3-1-24,1-1 0,6-2 1,6 3-1,6-4-1125,5-4 0,5 1 0,2-7 0,0-1 308,-2-2 0,-3-4 0,-2-4 0,-1-5 331,-2-5 1,-3-1 0,-7-4 0,-2-2 521,-4-1 1,-4-2 0,-5 2 0,-7 2 14,-6 5 0,-10 3 0,-3 3 0,-2 2 349,2 2 1,1 2-1,4 7 1,0 5-368,4 6 1,3-1-1,9 6 1,2 1-155,4 1 0,3 0 1,2-1-1,4-3-15,7-1 0,5-1 0,7-4 0,0-2-882,4-2 1,-3-3 0,2-5-255,-2 0 928,-2-5 0,0-3 0,-4-6 1,-3-4 48,-3-5 1,-7 2 0,-3-6 252,-6 2-110,-3 7 0,-8-3 0,-5 7 1,-6 2 181,-3 3 0,0 6 0,-2-1 0,0 5 315,0 7 1,8 1 0,0 10-1,5-1-267,6 0 0,1 3 0,6 4 0,3 0-327,3-3 0,6-2 0,8-1 0,3-3-89,4-3 1,1-3 0,2-2 0,3-4-509,1-2 1,-4-4-1,1-2 1,-7-5 447,-4-5 0,-8-4 0,-4-6 1,-3 0 656,-1 1 0,-10-1 0,-6 1 0,-6 1 33,-6 2 0,2 7 0,-4 6 0,1 2-1075,3 3 0,7 7 0,3 7 1,4 7 582,4 7 0,8 4 0,7 6 0</inkml:trace>
  <inkml:trace contextRef="#ctx0" brushRef="#br1" timeOffset="83">7138 9055 8114,'12'-12'397,"-6"4"0,-1 1 0,-1 1 787,0-1 1,1 4 1934,-1-5-964,3 0-1816,-1 1 0,-2 2 0,-8 6 520,-3 3-598,-4 3 0,-1 5 0,1-1 461,-1 1-591,0 0 0,0 0 0,1 1 0,-2 1 37,-3 2 0,3 1 0,-4-3 0,1 3-336,0 1 0,-3-2 0,2 2 0,0 1 23,0-1 0,1-2 0,4 2 0,1-1-857,-1-3 1,0-1 0,2-1-1713,2 0 1,3 0-1012,5-1 3725,0-4 0,0-7 0,0-7 0</inkml:trace>
  <inkml:trace contextRef="#ctx0" brushRef="#br1" timeOffset="84">6820 9031 8026,'-1'-8'1377,"-3"0"0,4 2-766,0-2 0,5 3 0,7 5 0,1 1-349,3 3 1,2 4-1,6 8 1,1 3-374,2 3 1,-2-1 0,2 2 0,-2 1-69,-1 1 0,-5 0 0,-1-3 1,-1-1-362,-2-1 1,-2-2 0,-1 2 0,-1-5-376,1-2 0,1-1 0,3-1 1,3-4-414,4-3 1328,0-2 0,6 3 0,1 1 0</inkml:trace>
  <inkml:trace contextRef="#ctx0" brushRef="#br1" timeOffset="85">4304 8384 8087,'-12'0'201,"0"-4"1200,1 1 491,4-7-209,2 9-1262,5-4 0,5 5-193,3 0 0,2 4 0,2 1-240,0 2 1,0-4 0,-2 5 0,-1 0-163,-1-1 1,0 3 0,4-3 0,1 0-73,2 1 1,-2 0 0,4 4 0,-1 0 132,0-1 1,5-1-1,-3-1 1,2 1-128,-1-1 0,-4 0 1,2 3-1,-2-1 92,1-3 0,0 2 1,-5-3-1,1 0-44,0 1 1,0-4 0,-1 3-1,1-1-35,0 1 0,0-5 0,-1 2 1,1-1-311,0 1 1,-4-3-907,0 3 1013,-6-3 1,4 1 429,-6 2 0,-6-3 0,4 4 0,-5-4 0,2 3 0,-4 3 0,2 5 0</inkml:trace>
  <inkml:trace contextRef="#ctx0" brushRef="#br1" timeOffset="86">4774 8678 8049,'-11'0'205,"4"-1"1,2-2 291,0-1 1,3-1 1557,-2 1-703,3 3 119,1-4-562,0 5-659,-5 5 0,-2-2 0,-6 4 1,-3 3-12,-3 0 0,-3 2 0,-2 0 1,-1-1-235,-2 1 0,-2 4 0,-2-1 0,2 1-255,0 1 1,4-6 0,-2 3-1,4 0-485,3-1 0,2-3 1,5-3-1,-1 1-1544,4-1 0,5 2 2279,-3-5 0,5 0 0,-2-4 0</inkml:trace>
  <inkml:trace contextRef="#ctx0" brushRef="#br1" timeOffset="87">3457 7655 8200,'0'-11'-5,"0"-1"1249,0 0 1,0 0 368,0 0 0,2 6 0,1 2-1062,5 3 0,-1 6 1,-1 3-1,1 4-353,-1 3 1,1 0-1,1 4 1,-3 2-275,0 1 0,-2-2 1,3 0-966,0 0 698,-2 3 0,-1-1 0,1-1 0,-1-2-1270,-2 2 0,-1-2 0,0 0-434,0 2 2047,0-9 0,0 9 0,0-8 0</inkml:trace>
  <inkml:trace contextRef="#ctx0" brushRef="#br1" timeOffset="88">3246 7655 8109,'-12'-4'-145,"1"-1"1,2 0 1058,1 0 1,6-1-539,-2 3 0,9-3 1,7-2-1,6 5-246,4 1 1,3 1-1,3-2 1,3-1 66,3 2 1,1 0 0,0 2 0,1-1-360,-1-3 0,-4 3 0,-1-3 1,0 3-6,1 1 0,-9 0 0,1 0 0,-2 0-222,-3 0 0,1-4 0,-5 0-679,2 1 239,-1-3 1,-9 4 828,-6-1 0,-6 6 0,-5 4 0</inkml:trace>
  <inkml:trace contextRef="#ctx0" brushRef="#br1" timeOffset="89">3246 8020 8099,'-17'0'86,"4"0"0,-3 0 401,3 0 1,9 0 0,6 0-215,9 0 1,9 0 0,-1 0-1,5 0-130,3 0 0,3-1 0,5-2 0,1-1-138,-1 1 1,-2 1-1,-1-1 1,2-1-165,-1 2 0,-4 0 0,1 1 1,0-2 139,0-1 0,-4 1 0,0 3 0,-4-2-66,-2-2 0,-6 3 0,2-3 0,-3 1-2060,-1 0 415,-6 1 1730,0-8 0,-17 8 0,-2-3 0</inkml:trace>
  <inkml:trace contextRef="#ctx0" brushRef="#br1" timeOffset="90">4010 7938 8434,'4'-8'1125,"0"0"1,5 4-630,-1-4 1,-2 5 0,1 1 34,-2 4 1,0 4-1,-2 3 1,1 0-421,-2 4 1,4-1 0,-2 3-1,-2-1-543,-1-3 0,3 2 0,0 2 0,0 0-91,1 0 0,-3-6 1,2-1-1925,-3 1 657,-1 1 1790,0-3 0,0 3 0,0-3 0</inkml:trace>
  <inkml:trace contextRef="#ctx0" brushRef="#br1" timeOffset="91">4045 7726 10609,'4'-12'324,"0"0"0,0 4 0,-3 2 1715,3 1 0,-1-1 0,5 4-1540,1-2 1,-3 1 0,2 7-1472,1 4 0,-3 3 0,-1 0 0,-1 1 972,0 0 0,5 0 0,-3-1 0</inkml:trace>
  <inkml:trace contextRef="#ctx0" brushRef="#br1" timeOffset="92">7608 6785 7948,'0'-17'0,"0"3"0,0-5 1934,0 2-1352,0-3 1,0 6 0,0-1 0,0 2 1691,0 1 1,0 4-1622,0 0 1,4 7-1,0 1 1,0 7-199,1 3 0,2 7 1,3 3-1,-1 3-327,-1 5 0,0-2 1,2 5-1,0 2-222,-3 1 0,-4 1 0,2 0 0,-1 0-243,0 1 1,0-4 0,-4 2 0,-1 3-588,-3 0 1,1-5-1,-3-3 1,-1-3-900,1-4 1,3-1-817,-1 3 1837,3-6 0,1-5 802,0-5 0,5-5 0,2 2 0</inkml:trace>
  <inkml:trace contextRef="#ctx0" brushRef="#br1" timeOffset="93">7596 6679 8007,'0'-11'3177,"0"-1"-2429,0 0 1,-1 7 0,-1 5-546,-2 6 0,-6 6 1,3 4-1,-4 5-52,-1 5 1,1-1 0,-1 2 0,0-2-1103,0-2 0,5 1 1,-1-2-2084,-1-2 2137,-2 2 0,5-9 897,2 3 0,-3-3 0,1-2 0</inkml:trace>
  <inkml:trace contextRef="#ctx0" brushRef="#br1" timeOffset="94">7502 6738 8007,'0'-21'803,"0"0"0,2-1-110,2 1 0,0 5 0,6 2 0,3 5-54,0 5 0,5 3 1,2 2-1,4 3-515,3 4 1,-1 7-1,5 4-1557,2-1 1061,6 4 1,-5-3 0,3 3-1,-1-1-3000,1-2 3372,-3-4 0,12 7 0,-4-4 0</inkml:trace>
  <inkml:trace contextRef="#ctx0" brushRef="#br1" timeOffset="95">8290 6926 8020,'0'-12'2888,"0"5"563,0-1-2717,6 5 1,0 3 0,4 8-469,-2 2 0,1 4 0,-5 0 0,0 2-219,2-2 1,-5 3 0,4-1-1,-1-1-607,0 2 1,0-4-1,-3 3 1,2-2-822,1 2 0,0-3 0,-3 3-997,3-3 2378,-3-1 0,4-1 0,-5 1 0</inkml:trace>
  <inkml:trace contextRef="#ctx0" brushRef="#br1" timeOffset="96">8149 6961 8065,'0'-11'583,"0"3"0,1 0-451,3-1 0,3 0 0,6 0 0,3 2 370,3 2 0,5-3 0,3 4 1,5 1-497,2 2 1,1-3 0,-1 0 0,-2 2-401,0 0 0,-10 2 1,0 0-1,-2 0-371,-2 0 1,-7 2 181,0 2 1,-7-2 582,0 6 0,-2-5 0,-2 2 0</inkml:trace>
  <inkml:trace contextRef="#ctx0" brushRef="#br1" timeOffset="97">8126 7220 9015,'-7'-5'682,"3"4"0,8-3 0,7 1-257,7-1 0,3 3 0,10-4 0,2 1-354,1 0 1,2 0-1,2 3 1,3-2-230,1-1 0,-8 0 0,-2 4 0,-4-1-637,-6-3 1,-10 3 794,-1-3 0,-7 2 0,2 2 0</inkml:trace>
  <inkml:trace contextRef="#ctx0" brushRef="#br1" timeOffset="98">8819 7079 9374,'0'-12'2210,"0"4"-138,0 1-1560,0 4 1,4 3 0,2 8-401,0 2 0,-3 6 1,2 0-1,-1-1-200,0 2 1,0-2-1,-3 3-865,3-1 736,-3 4 1,4-8 0,-5 3 0,0-2-363,0 2 1,0-3 0,0 2-1117,0-1 0,0-3 1695,0 1 0,-5-5 0,-1-2 0</inkml:trace>
  <inkml:trace contextRef="#ctx0" brushRef="#br1" timeOffset="99">8843 7067 7990,'-12'0'656,"0"0"-299,6 0 0,2 0 0,8 0-106,4 0-113,7 0 0,-2-4 0,4 0 79,0 2-211,2-5 0,0 6 0,0-4 1,-1 1-105,0 0 0,-3 0 1,0 4-1,0 0-236,0 0 1,-4-4-1,3 0-341,1 2 0,-1 0-76,-2 2 0,-4 0 751,-1 0 0,-4 0 0,2 6 0,-5 0 0</inkml:trace>
  <inkml:trace contextRef="#ctx0" brushRef="#br1" timeOffset="100">8855 7220 7990,'-7'0'649,"3"0"0,8 0 0,5-1-466,6-3 0,0 3 0,8-3 1,3 1-367,2-1 1,3 3 0,0-3-1,-2 1-247,-1-1 1,-7 3-1,1-3 1,-3 3-949,-5 1 1378,-1-5 0,-1 3 0,0-3 0</inkml:trace>
  <inkml:trace contextRef="#ctx0" brushRef="#br1" timeOffset="101">9454 6926 8815,'-5'-12'2626,"4"1"-2188,-3-1 1,8 5 0,5 3-1,4 3-433,3 1 1,6 0 0,0 0 0,6 0-328,2 0 1,-3 0 0,2 0 0,-2 0-273,-1 0 1,-7 0-1,3 0-388,-4 0 0,-6 0-68,-4 0 349,-6 0 701,4 0 0,-6 0 0,0 0 0</inkml:trace>
  <inkml:trace contextRef="#ctx0" brushRef="#br1" timeOffset="102">9560 7020 7955,'-8'0'786,"1"0"0,5 0 0,4 0-471,8 0 0,3 0 0,5 0 0,2 0-789,2 0 0,-1 0 0,8 0 1,-2 0-24,1 0 1,-1-1 0,-3-2-1,-1-1-281,1 2 778,-1-5 0,1 1 0,-1-6 0</inkml:trace>
  <inkml:trace contextRef="#ctx0" brushRef="#br1" timeOffset="103">10383 6809 7943,'4'-8'1747,"0"0"0,1 4-556,-1-4 0,3 7-746,5 1 0,-2 5 0,-1 8 0,-1 2-270,1 0 0,-2 5 0,-1-3 1,1 1-767,-1 3 0,-2-3 0,3 1 1,-1-2 20,1-3 0,-4 3 0,2-1 0,-1-2-575,0-1 0,0-5 0,-3-2-800,3 0 1945,-3-2 0,4-4 0,-5 0 0</inkml:trace>
  <inkml:trace contextRef="#ctx0" brushRef="#br1" timeOffset="104">10219 6844 7904,'1'-8'329,"3"2"1,4-1 113,2 0 1,2 4 0,1-4-1,3 2 9,3 2 0,5-2 1,3 0 14,5-2-483,2 5 1,1-5-1,-1 4-344,-3-1 292,3 1 1,-13 3 0,1 0 0,-3 0-537,-5 0 1,-2 1-474,-4 3 0,1 2 186,-5 6 891,0-5 0,1 3 0,1-3 0</inkml:trace>
  <inkml:trace contextRef="#ctx0" brushRef="#br1" timeOffset="105">10184 7103 8002,'-12'0'663,"4"-4"0,1-2 434,2 0 1,4 3-1,9-1-774,7 3 1,9 1 0,6 0 0,8 0-96,6 0 1,1 0 0,6 0 0,-2 0-1418,2 0 0,-8-1 0,0-2-1147,-5-1 1625,-8 0 1,-10 4-322,-8 0 1032,-8 0 0,-4-5 0,-7-1 0</inkml:trace>
  <inkml:trace contextRef="#ctx0" brushRef="#br1" timeOffset="106">11030 7103 8067,'1'-12'799,"3"0"0,-2 4 12,2 0-428,-3 1 1,-1-1-80,0 0 0,-1 5-239,-3-1 0,-3 3 1,-5 1-1,1 0 285,-1 0 1,-1 1 0,-2 2 0,-2 2-99,-1 2 0,4 1 0,-3 3 1,1 1-115,0 0 0,1 0 0,3-1 0,0 2 37,1 3 0,-1-2 0,1 5 0,3-1-932,5 0 0,1-2 1,5 2-1,5 1 172,7-1 1,8-8 0,4 1 0,4-3 342,3-2 1,3-3 0,1 1 0,1-3 91,-1-1 0,-5-4 0,-3-1 0,-2-2-276,-1-2 426,-8 4 0,3-5 0,-3 3 0</inkml:trace>
  <inkml:trace contextRef="#ctx0" brushRef="#br0" timeOffset="107">15605 4527 8156,'-12'0'-22,"5"-1"2275,3-3-294,3 3-1481,1-4 0,1 3-60,3-2 0,1 2-137,3-6 0,-2 4 0,-6-4-156,0-1 1,-2 2 0,-2 1 0,-5-1-138,-5 1 1,-1 3-1,-4-2 1,-2 1 5,-1 0 1,-2 0-1,1 4 1,-1 0 57,1 0 1,-1 5 0,2 3 0,1 3 6,1 1 1,6 5 0,-2 2 0,3 3-196,2 2 0,4-5 0,3 1 0,4 1-211,4 1 0,3 2 1,4-3-1,2-3-133,3-2 0,4-10 1,6 5-1,1-5 4,-1-3 0,0-2 0,1-2 1,0-3 332,-1-4 0,-2-6 0,-5-3 1,-3-2 445,-3-2 0,-3 2 1,-2-2-1,-2-1 234,-1 1 0,-4 5 0,3 0 1,-4 3 641,-4 2 0,3 3-755,-3 0 0,3 10 1,1 2-1,1 7-355,3 5 1,1-2 0,4 6 0,-1 0-646,1 3 1,2 0 0,0-1 0,1-1-395,0-1 1,0-4 0,-2 2-1,-1-1-294,-1-3 1264,0-1 0,4-1 0,-1 0 0</inkml:trace>
  <inkml:trace contextRef="#ctx0" brushRef="#br0" timeOffset="108">15969 4539 9253,'11'-9'1653,"-4"-3"1,3 2 0,-5 3-1238,1 2 1,-2 1 0,3 5 0,-2 3 181,-2 4 0,2 8 0,-1 3 0,-2 5-733,0 3 1,-1-1 0,2 5 0,0-3-67,0-2 0,-2 1 1,1-3-1,0 1-1670,2-3 0,0-6 1,-4 0-1454,0-3 3324,0-7 0,0-6 0,0-6 0</inkml:trace>
  <inkml:trace contextRef="#ctx0" brushRef="#br0" timeOffset="109">16016 4504 8035,'20'-24'0,"-2"3"0,2 4 600,2 6 0,-5 3 0,6 0 1,0 4 692,-1 3 1,-3 2 0,0 2 0,-2 2-1133,-3 1 0,-1 6 0,-2 4 0,-4 0-664,-3 1 0,-4-4 0,-4 4 1,-5-2 473,-5 1 0,-6 0 0,-6-5 0,-3 1-2343,-1 0 0,4 0 2372,-1-1 0,2 1 0,1 0 0</inkml:trace>
  <inkml:trace contextRef="#ctx0" brushRef="#br0" timeOffset="110">16439 4492 8160,'12'0'1856,"0"0"0,0 1 1,-2 3-872,-2 4 0,-3 8 0,-5 3 1,2 4-1004,1 0 0,-1 2 0,2 1 0,-3 2-292,-1-2 0,0-3 0,0-2 0,-1-3-924,-3-1 0,1-6 558,-5-7 1,6-6 0,-4-5 0,3-9 476,-1-5 0,-2-4 1,4-1-1,-2-3 59,1-1 0,2 3 0,1-3 0,0 1 230,0 3 1,6 1-1,5 3 1,5 1 346,2 1 0,3 10 0,5-1 0,1 5-239,0 3 0,-3 3 1,0 4-1,-1 4-219,1 2 1,-6 4 0,-3 0 0,-5 2 46,-2-2 1,-6 0 0,1 1 0,-6 0-162,-4 0 0,-4-6 0,-2-3 1,-3 0-67,-3-4 1,1 0 0,-1-2 0,2 0-666,3 0 0,0 0 1,-1 0 865,-1 0 0,1-6 0,3 0 0</inkml:trace>
  <inkml:trace contextRef="#ctx0" brushRef="#br0" timeOffset="111">16851 4292 8038,'0'-12'1886,"0"1"1,5 4 0,4 3-1363,6 3 1,-6 6-1,3 4 1,-1 6-46,4 4 1,-6 3-1,3 2 1,-2 1-838,1 2 1,-5-2 0,-1 2-1,-1-2-753,0-1 1,0-5-1,-4 0 1,0-2-2662,0-3 3772,-5-1 0,-2-1 0,-4 0 0</inkml:trace>
  <inkml:trace contextRef="#ctx0" brushRef="#br0" timeOffset="112">17192 4374 7994,'-8'-18'2407,"0"2"0,6 10-1482,-2 6 1,3 6-1,2 9 1,1 2-771,2 1 0,6-4 0,-3 2 0,4-1-1278,1 0 1,-1-2 0,1 2 0,1-5 116,3-2 1,-6-5 0,5 0 0,-1-1 710,-1-2 1,0-3 0,-1-3 0,0-7 428,-1-4 0,-4 1 0,-3-2 0,-2 1 1100,2 2 1,-2 2-209,2 1 1,-3 7 0,0 7 0,3 8-732,4 8 1,-1 4 0,0 3 0,3 3-424,0 3 1,-2-1 0,-2 2 0,0-1 155,-4-1 0,0-1 0,-4-7 0,-3-1-404,-7-2 1,-5-6 0,-8-1-1,-2-5-357,-4-2 0,-5-4 1,-2 2-1,-1-4-1609,1-3 2342,7-5 0,-3-3 0,4-7 0</inkml:trace>
  <inkml:trace contextRef="#ctx0" brushRef="#br0" timeOffset="113">18203 4304 10341,'2'-12'1043,"2"0"1,-3 5-1,4 0 1,0 2-9,3 2 1,-1 3 0,1 4 0,1 5-494,1 6 1,-2 3 0,0 5 0,0 1-794,-2-1 0,1 2 1,-5 1-1,2 2-598,-1-2 0,-2-1 0,-1-3 1,0-2-1028,0-5 0,0 0 0,-1-2-1470,-3-2 3346,3-1 0,-5-16 0,6 0 0</inkml:trace>
  <inkml:trace contextRef="#ctx0" brushRef="#br0" timeOffset="114">18627 4292 7924,'0'-12'0,"-2"1"1721,-2-1 1,3 4 0,-4 1-820,0 2 0,-2 1 0,-5 7 0,-1 3-913,-2 6 0,0 3 1,-3-2-1,0 2-180,-1 5 0,4-2 0,-5 1-863,-1-2 884,4-2 1,2-2 0,7 2 0,4 0-259,2 0 1,2-2 0,2-1 0,3-1 157,7 1 1,5-4-1,6-2 1,1 1 254,-1-1 0,1-3 0,-2 2 0,-1-1-115,-1 0 1,-1 0-1,3-4 1,-1 0-577,-1 0 1,-1 0 0,4 0 0,-4 0 705,-3 0 0,2-5 0,1-2 0</inkml:trace>
  <inkml:trace contextRef="#ctx0" brushRef="#br0" timeOffset="115">19109 4280 7927,'0'-17'840,"0"-2"0,0 2 0,-2 2 0,0 5-153,-2 2 1,-5 6 0,0-2-60,-6 2 0,1 8 0,-4 3 0,-1 4-544,1 2 1,4 6 0,-2-1 0,4 2-229,4 2 1,-1-5 0,5 1 0,2 1-182,0 1 0,8-4 1,1-2-1,5-3-251,4-1 1,2 0 0,6-2-1,-1-2-438,1-4 1,3-3 0,1-1 1013,-2 0 0,-1-5 0,-2-2 0</inkml:trace>
  <inkml:trace contextRef="#ctx0" brushRef="#br0" timeOffset="116">19438 4151 7938,'0'-22'1024,"0"7"0,1-3 467,3 8 1,2 6-1,3 9 1,-3 7-933,-1 6 0,3 6 1,-3 3-1,1 4-811,-1 3 0,0-2 0,-2-2 0,1-2-84,-2-1 0,0-6 0,-2-3 0,-2 0-717,-2 0 0,3-3 0,-3 0 446,3-1 1,6-8 0,3-2 0,2-4 283,2-4 0,5-1 0,3-4-189,2 1 314,1 0 0,5-4 1,-1 2-1,-1 2-792,-1 4 990,-6-3 0,8 1 0,-2-6 0</inkml:trace>
  <inkml:trace contextRef="#ctx0" brushRef="#br0" timeOffset="117">20649 4257 7928,'5'-12'511,"-3"4"1,3 0-213,0-1 0,-3-1 1,1-2-1,-1 0 395,-2 1 0,0 3 0,-2 0 167,-1-1-733,-4-2 0,-5 3 1,-1 2-1,-2 1 26,-5 2 0,2 2 0,-1 2 1,1 2-135,0 1 0,2 9 1,-2-2-1,1 4-120,2 2 0,2 0 0,3 4 0,2-3-122,4-1 1,4 3 0,4-5 0,4 0 9,2-2 0,7-7 1,3-2-1,3-3 198,5-1 0,-2 0 0,3 0 0,-3 0 57,-4 0 0,-2 0 0,-1 0 0,-2-1 21,0-3 0,-8 3 0,3-3-623,-1 3 1,-1 1-1,2 0-373,0 0 1,-1 0 0,2-2-1054,3-2 1985,-8 3 0,13-15 0,-8 3 0</inkml:trace>
  <inkml:trace contextRef="#ctx0" brushRef="#br0" timeOffset="118">20990 4057 7928,'12'-31'344,"-2"1"0,0 2 671,-3 6 1,1 4 1503,4 6-2000,0 5 1,-2 5 0,-1 8 0,-2 9-14,-2 5 0,-1 3 1,-4 7-1,0 1-636,0 3 0,0-1 0,0 5 0,0-4-348,0-3 1,0-4 0,0 2 0,0-1-344,0-2 1,0-9 0,0 2 820,0-4 0,0-4 0,0 1 0</inkml:trace>
  <inkml:trace contextRef="#ctx0" brushRef="#br0" timeOffset="119">21108 4210 7966,'17'-12'624,"-4"2"0,3 0 1,-2 4-301,2 1 1,-1-3 0,6 4 0,1 1-1827,-1 2 1502,0 1 0,8 0 0,1 0 0</inkml:trace>
  <inkml:trace contextRef="#ctx0" brushRef="#br0" timeOffset="120">22002 4010 8724,'0'-12'3623,"1"0"-2476,3 1 1,-3 5-1,3 6 1,-1 7-278,1 3 1,-3 9-1,3 4 1,-3 7-649,-1 4 1,1-2-1,2-1 1,1 2-814,-1 1 1,2-4-1,-1-3 1,-2-2-1166,0-2 1,2-4 0,-1-4-709,0-2 0,-2-7 2464,-1-6 0,-10-11 0,-3-7 0</inkml:trace>
  <inkml:trace contextRef="#ctx0" brushRef="#br0" timeOffset="121">21978 3975 8949,'16'-24'0,"2"2"622,4 2 0,-3 3 0,7 7 0,0 2-212,-1 4 1,3 3 0,0 2 0,-2 4-55,-1 7 0,-7 5 1,-2 7-1,-3-1-432,-1 1 0,-6-5 0,-2 0 0,-4-1 131,-4 0 0,-8-4 0,-9 1 0,-5-5 197,-5-2-660,-3-5 1,0 2-1,1-5-214,2 0 1,5 0 0,0 0 0,5 0-758,5 0 0,10 0 1379,6 0 0,10 5 0,8 2 0</inkml:trace>
  <inkml:trace contextRef="#ctx0" brushRef="#br0" timeOffset="122">22531 3951 8009,'0'-12'0,"0"1"4074,0-1-3052,0 5 1,0 5 0,0 8-1064,0 6 0,0 8 0,0-1 1,0 3-33,0 2 1,1-4 0,3-2-1,4 0-329,2 0 0,2-3 1,0-1-1,0-3-302,-1-4 1,1-4 0,0 1-1,0-4 907,-1-4 1,-4-4-1,-2-6 1,-1-3 227,0-1 1,-1-2 0,-9-4-1,-4 1-58,-5-1 0,-5 5 0,0 0 1,-2 3-816,-2 1 1,9 7-834,-1 4 1,11 4 0,-3 6 1274,5 5 0,14 6 0,2 7 0</inkml:trace>
  <inkml:trace contextRef="#ctx0" brushRef="#br0" timeOffset="123">22848 3975 8181,'0'-12'5072,"2"5"-3633,1 3 1,0 4 0,4 6-1539,-2 5 0,3 1 0,-3 5 0,0-1-1455,0 0 0,3-1 1,-4-3 1553,-1 0 0,3-1 0,1 1 0</inkml:trace>
  <inkml:trace contextRef="#ctx0" brushRef="#br0" timeOffset="124">22766 3881 8100,'0'-19'909,"0"4"-642,0 2 1,0 1 0,0 0-889,0 0 1,1 6 620,3 2 0,3-3 0,4 1 0</inkml:trace>
  <inkml:trace contextRef="#ctx0" brushRef="#br0" timeOffset="125">23095 3928 10648,'8'4'0,"-1"1"685,-2 1 1,3-2-1,-3 4 1,0 2-360,0 5 0,4-1 0,-2 5 0,0-2-591,-4-3 1,-1 3-1,-2-1-162,0-2 0,-2-6 1,-1-4 175,-5-3 0,1-10 0,1-4 0,0-4 87,4-4 1,2-1 0,4-2 0,4 1 428,2-1 1,7 5 0,3 0 0,2 2-13,1 3 0,2 2 0,0 4 0,1 4-155,0 3 0,-7 4 0,4 3 0,-2 6-37,-3 1 0,-5 5 0,-6 1 0,-2 0-458,-2 1 0,-2-2 0,-1 2 0,0-3-411,0 0 1,-1-4 0,-2 2-1832,-1-2 2639,0-6 0,4-2 0</inkml:trace>
  <inkml:trace contextRef="#ctx0" brushRef="#br0" timeOffset="126">23636 3716 8142,'4'-18'0,"1"3"0,0 5 1216,1 2 0,3 5 1,-1 1-1,2 4-392,2 6 1,0 8 0,-1 5-1,1 5-815,0 5 1,0-1 0,-2 2-1,-1 0-483,-1 2 1,-1 2-1,1-2 1,-3-2-650,0 0 1,-4-10 0,3 0 0,-2-4-1957,-2-3 3079,-6-7 0,-5-3 0,-8-5 0</inkml:trace>
  <inkml:trace contextRef="#ctx0" brushRef="#br0" timeOffset="127">23671 3951 8142,'12'-12'225,"0"1"0,1 0 0,3 2 122,3 1 0,9 6 0,3-2 0,3 2-172,1 2 0,-3 0 0,-2 0 0,0 2-644,0 2 1,-7-3 468,5 3 0,-11 2 0,5 1 0</inkml:trace>
  <inkml:trace contextRef="#ctx0" brushRef="#br0" timeOffset="128">24741 3798 8095,'6'-12'613,"-1"1"1,4-1 0,-2 0 893,-2 0 0,0 6-551,-1 2 0,-4 5 1,-1 6-639,-10 5 1,-2 3 0,-6 1-1,-2 2-158,-2 1 1,0 3 0,1-4 0,1 2-233,1-1 1,2 0 0,-2 1-1850,5 0 1143,-4 0 0,10-2 1,-3-1-1,3-1-1119,3-1 0,-3 1 1897,5-4 0,-5-6 0,2-1 0</inkml:trace>
  <inkml:trace contextRef="#ctx0" brushRef="#br0" timeOffset="129">24400 3798 8095,'12'-6'1459,"5"-5"0,-2 6 1,4-3-1,3 4-994,5 3 0,0 11 0,7 6 0,4 5-156,2 3 1,0 4-1,1 4 1,1 2-469,0 1 0,-8-1 0,0-1 1,-4-3-1068,-4-2 1,-5-3-1,-1-4 1226,0 0 0,3-1 0,0-9 0</inkml:trace>
  <inkml:trace contextRef="#ctx0" brushRef="#br0" timeOffset="130">24718 3445 8095,'0'-11'0,"0"-1"2407,0 0 1,1 6-1416,3 2 0,3 4 0,4 4-881,1 3 1,0 8-1,-2 2-2287,-2 1 1757,3 2 1,-6-1-1,4 0 419,-1-2 0,0 4 0,4-3 0</inkml:trace>
  <inkml:trace contextRef="#ctx0" brushRef="#br0" timeOffset="131">24930 3457 8095,'0'-8'3270,"0"1"0,4 5-2992,-1 2 1,1 9 0,-4 8 0,2 2 84,2 2 0,-3-3-363,3 1 0,-3 1 0,-1 4 0</inkml:trace>
  <inkml:trace contextRef="#ctx0" brushRef="#br0" timeOffset="132">24165 3445 8095,'0'-11'2620,"0"-1"-1977,0 0 0,0 7 27,0 5 1,-4 6-1,0 9 1,1 2-1429,-3 1 1,5 2-1,-3 2 1,3-1 757,1-2 0,-5 1 0,-2 4 0</inkml:trace>
  <inkml:trace contextRef="#ctx0" brushRef="#br0" timeOffset="133">24330 3540 8095,'-8'-4'81,"0"0"1,2 1 0,-2 7 571,4 4 1,3 2 0,1 3-654,0 3 0,-6 2 0,0 6 0</inkml:trace>
  <inkml:trace contextRef="#ctx0" brushRef="#br0" timeOffset="134">15593 6068 7948,'0'-12'1813,"0"5"0,0 4 1,0 8-1,1 5-1297,3 5 0,-3 6 0,3-1 0,-1 5-853,1 3 1,-3-1-1,3-3 1,-3-2-61,-1-3 0,0 2 0,0-5 0,0-2-1511,0-1 1,2-2 1907,2-3 0,-3 2 0,4-3 0</inkml:trace>
  <inkml:trace contextRef="#ctx0" brushRef="#br0" timeOffset="135">15322 6103 7916,'-11'-10'329,"-1"0"-307,0 3 0,4-1 0,2-4 1112,0 0 0,4 4 0,7 2 238,7 1-1223,10 1 1,8 2 0,7 0 0,3-2-226,7 1 1,2 2-1,4 1-577,-1 0 565,5 0 0,-13 0 0,0 0 0,-6 0-455,-8 0 0,-5 0-377,-5 0 0,-10 0 0,-10 1 0,-6 2-598,-5 1 1518,-6 5 0,-1-2 0,-6 4 0</inkml:trace>
  <inkml:trace contextRef="#ctx0" brushRef="#br0" timeOffset="136">15275 6409 8345,'-11'0'1212,"-1"0"1,7 0 0,7 0-693,13 0 0,4 0 0,14 0 1,5 0-477,7 0 1,4-2-1,6 0 1,2-3-508,5-2 0,-6 3 1,1-4-1,-5 1 76,-6 0 1,-5-2 0,-13 4-260,-8-2 646,-8 4 0,-12-7 0,0 3 0</inkml:trace>
  <inkml:trace contextRef="#ctx0" brushRef="#br0" timeOffset="137">16334 6456 7938,'0'12'0</inkml:trace>
  <inkml:trace contextRef="#ctx0" brushRef="#br0" timeOffset="138">16345 6444 9009,'0'-8'2803,"0"0"1,2 6 0,0-1-2667,2 6 0,0 3 0,-4 7 1,0 2-581,0 0 1,0 2 0,0-2 0,0 0 96,0 0 1,0 2-1,0-1-4715,0-2 5061,0-1 0,5-7 0,2 0 0</inkml:trace>
  <inkml:trace contextRef="#ctx0" brushRef="#br0" timeOffset="139">16298 6279 7913,'-1'-19'1808,"-2"-1"0,-1 1-478,2 0 1,1 2 0,1 6-1144,0-1 1,1 5-1,3 3-4744,4 3 4557,2 12 0,7-4 0,1 10 0</inkml:trace>
  <inkml:trace contextRef="#ctx0" brushRef="#br0" timeOffset="140">17051 6080 7924,'4'-12'609,"1"1"1,2 2-107,2 1 1,5 4 0,3-2 0,3-1-336,5 1 0,-1 2 0,6-3 0,0 2-416,1 3 1,-5 0 0,1 2 0,-2 0-42,-2 0 1,-4 0 0,-4 0 0,-2 0-1909,-1 0 2197,-5 0 0,3 0 0,-3 0 0</inkml:trace>
  <inkml:trace contextRef="#ctx0" brushRef="#br0" timeOffset="141">17145 6244 8072,'12'-4'596,"1"0"0,3 2-450,3 0 1,5-2-1,3 1 1,6-1-327,5-2 1,0 4 0,3-5-1,0 2 44,-3 2 1,-7-2 0,-5 1 135,-5 2 0,-4-5 0,-5 1 0</inkml:trace>
  <inkml:trace contextRef="#ctx0" brushRef="#br0" timeOffset="142">18544 5974 7902,'0'-20'851,"0"1"1,0 4 0,-1 1-1,-2 3 675,0 3 0,0 7 1,6 1-1136,0 7 0,5 8 1,-2 5-1,0 3-499,3 5 0,-2-2 0,-1 4 1,1-1-415,-1-3 0,-2 0 0,3-1 0,-2 0-304,-2-3 0,-1-6 0,1-1 0,1-2-1395,-2-1 2221,0 0 0,-2-6 0,0 0 0</inkml:trace>
  <inkml:trace contextRef="#ctx0" brushRef="#br0" timeOffset="143">18333 5962 7902,'-12'-5'345,"0"-2"1,0-3-1,2 1 161,2 1 0,6 5 0,8-2 0,7 1-195,4 0 1,8 0 0,6 3 165,3-3-478,7 3 1,1-5-1,3 6 1,1 0 32,1 0 0,-5 0 0,6 0 0,-1 0-425,-2 0 1,-14 0 0,-1 0-898,-2 0 0,-13 2 369,-7 2 921,-11-3 0,-3 9 0,-6-3 0</inkml:trace>
  <inkml:trace contextRef="#ctx0" brushRef="#br0" timeOffset="144">18297 6291 7882,'17'-5'287,"-6"4"1,5-5 0,3 3 240,6-1 1,5 0 0,5 4 0,3 0-243,5 0 0,0 0 0,10 0 1,-1 0-331,3 0 0,-7-2 0,-3 0 0,-8-2-711,-6 1 0,-11 1 755,-4-2 0,-8 2 0,-3-3 0</inkml:trace>
  <inkml:trace contextRef="#ctx0" brushRef="#br0" timeOffset="145">19438 6174 7890,'0'-17'2405,"0"-2"-1892,0-4 1,-1 8 0,-4 5 5,-7 3 0,-3 4 0,-7 4 1,-4 4-184,-3 7 0,2 5 0,-3 6 1,0 1-403,0-1 1,8 1 0,-1-1 0,5 2-247,4 3 1,6-7 0,5 1-1,7-3-105,8 0 1,5-5-1,8 0 1,2-3 44,4-3 0,5-6 1,3 2-1,3-2-139,0-2 0,-1 0 1,-4-2 510,-2-2 0,14-2 0,-6-6 0</inkml:trace>
  <inkml:trace contextRef="#ctx0" brushRef="#br0" timeOffset="146">14758 7479 7864,'0'-12'651,"0"0"0,-4 1 0,0-1 2936,1 0-3041,2 0 0,2 6 0,3 2 0,4 4-282,3 4 1,6-2-1,1 6 1,2 1-108,-1 2 1,1 1 0,3-1-1,1 2-117,-1 3 1,2-3-1,0 3 1,1-3-259,0-1 0,-6-1 0,5 1 0,-2 0-146,-2 0 0,0-4 0,2-1 0,1 1-410,-1-1 1,-4 2 0,-2-5 0,-2 0-646,1 1 1,-4-4-71,-4 3 1489,-6-2 0,-2-2 0,-6 0 0</inkml:trace>
  <inkml:trace contextRef="#ctx0" brushRef="#br0" timeOffset="147">15358 7373 7872,'0'-17'0,"0"-1"531,0-1 0,0 1 1,0 4-1,0-2 2001,0 2 0,0 5-1841,0 1 1,0 6 0,0 2-448,0 7 1,0 7-1,0 3 1,0 2-78,0 2 1,-2 1 0,0 1 0,-2 1-262,1-1 1,1 1-1,-1-1 1,-1 0-294,1-4 0,1 2 1,-1-5-1,-1-1-445,2 2 0,0-2 0,1 3 0,-2-1-513,-1-3 1,1-4 1344,3-3 0,0 1 0,0 4 0</inkml:trace>
  <inkml:trace contextRef="#ctx0" brushRef="#br0" timeOffset="148">15628 7596 8112,'0'-11'717,"0"3"1,0 0 948,0-1 1,4 2 88,0 0 0,5 4-676,-1-1 0,-2 4-681,2 4 0,-1 2 0,2 6-264,-1 0 0,-6 0 0,4-1 0,-2 1-146,-1 0 0,3 0 1,-4 0-1,2-1-107,-1 1 1,2 1 0,-1 3-869,-1 3 0,2-4-355,-1 0 1029,0 1 0,-4-2 0,1-2 0,2-1-749,0-1 0,1 2 437,-4 0 1,2-6 190,2-2 392,-3-3 0,4-6 0,-5-3 27,0-2 0,0 2 0,-1 0-178,-3-1 0,1 0 0,-3 0-347,1 1 0,1 4-1062,4-4 1602,0 0 0,0-3 0,0-1 0</inkml:trace>
  <inkml:trace contextRef="#ctx0" brushRef="#br0" timeOffset="149">10924 11265 7919,'0'-17'1185,"2"3"1,2-4 235,3 1 1,4 6-1,1 7 1,1 3-646,2 1 1,1 5-1,5 4 1,2 6-427,2 4 1,-2 4 0,4 0 0,-1 1-341,2-1 1,-4 5 0,2-2 0,-3-1-674,-4-1 1,-3-7 0,2 6 0,1-5-1044,-1-4 1,-6-5-1,2-2-517,0-2 1,-3-1 2222,-3-4 0,-1-5 0,5-2 0</inkml:trace>
  <inkml:trace contextRef="#ctx0" brushRef="#br0" timeOffset="150">11536 11171 7938,'5'-17'1766,"-4"4"0,3-2 979,-2 2 0,-2 7-1965,0 6 0,0 7 0,0 7 1,0 3-370,0 1 1,-4 6-1,-2 3-352,0 0-762,3-3 1,-7 0 0,3-1 0,-1 1-552,1-1 0,-1 1 0,-3-2 1,2-1 69,1-1 0,4-6 1,-2 2 1183,1-3 0,-4-1 0,2-1 0</inkml:trace>
  <inkml:trace contextRef="#ctx0" brushRef="#br0" timeOffset="151">12159 11336 7947,'5'-7'169,"-3"1"0,3 3 1,-1-2 2205,0-2-225,0 5-437,-4-3-1160,0 5 1,-6 4-1,-3 2 1,-4 3 57,-3 4 1,-4 2 0,1-2-1,0 1-518,-1 2 0,0 1 1,-3-2-1,-1 5-299,1 2 0,3-2 0,2-2 0,0 0-817,-1 1 0,1-4 0,-1 5-5108,3 1 6131,3-9 0,1 3 0,0-8 0</inkml:trace>
  <inkml:trace contextRef="#ctx0" brushRef="#br0" timeOffset="152">11771 11406 7947,'12'-10'0,"-2"1"0,1 2 708,0 2 0,4 1 1,8 4-1,1 2 349,-1 1 1,2 4 0,1 5 0,3 1-1027,1 2 0,-6 0 1,0 3-1,0-1-76,-3-3 1,-4 0 0,0-3-1,-3 1-668,-3 0 1,-3-4 0,1-2 0,-1 1 712,1-1 0,1-3 0,2 2 0</inkml:trace>
  <inkml:trace contextRef="#ctx0" brushRef="#br0" timeOffset="153">12700 11289 7908,'-7'-1'0,"2"-2"294,0-1 0,5-1 1,0 2 476,7-1 0,4 0 1,5 4-1,4 0-505,2 0 0,7 0 0,1 0 1,2 0-188,4 0 0,-4 0 0,6 0 0,-4 0-106,-3 0 1,-4-4 0,0 1 0,-3 0-3102,-5 2 1460,-2 1 1668,-10 0 0,-2 5 0,-5 1 0</inkml:trace>
  <inkml:trace contextRef="#ctx0" brushRef="#br0" timeOffset="154">12806 11430 9295,'12'-4'0,"-1"0"503,1 2 1,1 0 0,2 1 0,2-2-199,1-1 0,3 0 1,5 4-1,3-1-1078,1-3 1,-3 3 0,2-3 0,-2 3-564,-1 1 1,-7-4 1335,4 0 0,-7-5 0,1 2 0</inkml:trace>
  <inkml:trace contextRef="#ctx0" brushRef="#br0" timeOffset="155">13570 11242 7923,'1'-8'6270,"3"0"-5834,-2 6 1,3 5 0,-6 11 0,-2 1-525,-1 2 0,-1 4 0,2-3 0,-1 2-499,2 0 0,0-2 0,2 3 0,2-3-105,2-1 0,3-1 0,9-4 0,4-1 201,2 1 1,2-5 0,-1-4 517,1-1 176,-1-2 0,1-9 0,-2-3 1,-1-2 314,-2-3 0,-8-2 0,-1-4 0,-3-2 31,-5-3 1,-9 4-1,-8-2 1,-6 3-349,-8 4 0,-3 0 0,-5 1 0,-1 5-527,-1 4 0,4 6 0,5 1 0,1 4-3808,3 6 4134,1 3 0,2 6 0,-1 1 0</inkml:trace>
  <inkml:trace contextRef="#ctx0" brushRef="#br0" timeOffset="156">7397 8678 8038,'0'-11'716,"0"-1"490,0 0 0,0 4 670,0 0-553,0 6-974,5-3 1,0 6 0,4 3-40,-1 4 0,-5-2 1,1 2-123,-3 1 1,-1 2 0,0 0-222,0 1 0,0 0 0,-1 0 1,-2-1-142,-1 1 1,-4-4 0,3 0 0,0 1-52,-1 1 0,3-2 1,3 0-1,0 1-55,0 2 1,0-3 0,0-1 49,0 3 0,0-4 1,1 1-1,3-1 58,4 1 0,2-5 0,2 2 0,0-3 11,-1-1 0,1 0 0,1 0 0,2-1 57,0-3 1,2 2-1,-2-6 1,0 0 108,0 1 0,-2-3 0,-3 2 0,-1-2 65,-1-2 1,-1 0 0,1 0 0,-3 1 51,0-1 0,-4 0 1,3 0-1,-2 1-51,-2-1 1,0 0 0,0 0 0,0 1 112,0-1 1,-2 4 0,0 0 0,-2-1 31,1-1 1,-3 2 0,-2 0-129,-3-1 1,3 2 0,1-1-94,-3-1 0,0 3 0,-2-1 31,0 2 1,1 1 0,-1 4 12,0 0 0,0 0 1,1 0-1,-1 0 52,0 0 1,4 0-1,0 1 1,-1 3-66,-1 4 1,2 3-1,0 0 1,0 1-33,2 0 1,-3 3-1,3 1 1,1-1-162,0-2 1,0 0 0,2 1 0,-2 2 28,-2-2 0,5-1 0,-3-1 0,1 1 79,0 3 1,-2-7-1,4 3 1,-2-2 63,1 0 1,2-2 0,1 0 92,0 1 0,0-2 0,0 1-194,0 1 0,5-4 0,3 0-68,3 0 1,0-3 0,1 2 0,1-2 12,3 2 0,-3-2 0,3 1 0,-2-1 95,2-2 0,-3 0 0,4 0 1,-2-2 104,1-1 0,0 0 0,-5-4 0,1 1-63,0-1 1,0 3 0,-2-3-1,-1-1-91,-1 1 0,-4-3 0,3 2 21,-2-3 0,-1 0 0,-4-1 83,0 0 1,0 4 0,0 0 110,0-1 0,0 3 1,0-2 120,0-1 0,0 2 0,0-1 43,0-1 1,0-1-1,-2-2 1,-1 2-18,-5 2 1,1-3 0,-1 5 0,-1-2-277,-1 0 0,-2 4 1,0-2-1359,0 0 876,1-3 0,-1 8 1,-1-3 500,-3 3 0,-2-4 0,-6-2 0</inkml:trace>
  <inkml:trace contextRef="#ctx0" brushRef="#br0" timeOffset="157">16122 7526 8025,'-11'-8'838,"2"2"1,3-1 432,1 0 0,-3 4-912,4-5 0,5 5 0,8-1 1,7 3-49,7 1 1,4 0 0,7 0 0,3 0-352,4 0 1,-2 0 0,3 0 0,-2 0-256,-2 0 0,-2 0 0,-6 0-1775,-7 0-428,1 0 2498,-16 0 0,-3 0 0,-12 0 0</inkml:trace>
  <inkml:trace contextRef="#ctx0" brushRef="#br0" timeOffset="158">16957 7350 9037,'4'-23'0,"1"2"1083,2 2 1,-4 4 407,5 0 0,-6 10-1083,-2 8 1,-6 5 0,-5 12 0,-1 2-332,0 4 1,0 0 0,2 4 0,2-1 42,4-3 1,3 0 0,1-1 0,0 0-827,0-3 1,10-2 0,6-1-1,6-4 22,6-6 0,2-4 0,5-5 0,0-2 683,0-6 0,-1-5 1,-2-11-1,-5-1 151,-2-2 0,-11-3 1,-3-5-1,-5-1 94,-3 1 0,-8 0 0,-7 1 0,-9 2 37,-9 5 0,-3 3 1,-8 5-1,-1 3-963,0 3 0,0 7 0,-1 3 0,5 6 682,6 4 0,3 9 0,5 2 0</inkml:trace>
  <inkml:trace contextRef="#ctx0" brushRef="#br0" timeOffset="159">15358 8149 8318,'-38'-1'0,"2"-2"116,6-1 0,11-1 1,8 2 746,10 0 0,17-1 0,12 4 0,12-2-554,11-2 1,7 3 0,-21-1 0,2-1 0,4 1-1,2 0-252,3 0 0,0 0 0,4-2 0,1-1 0,7 1 0,1 0 1,-17 1-1,1-1 0,0 1-1493,3-1 0,0 0 0,-1 0 1416,17-2 0,0 0 0,-10 1 0,2 0 0,-2-1 1,-6 1-1,-2 0 0,1 0-76,1 0 1,0 0 0,-2 0 0,13-1 0,-1 1-1,-2 0 1,-1 0 0,-7 2 0,-1-1-195,-7-1 0,-2 0 0,23 0 1,-13 1-1,-14 3-2056,-13 1 2346,-7 0 0,-13-5 0,-2-2 0</inkml:trace>
  <inkml:trace contextRef="#ctx0" brushRef="#br0" timeOffset="160">16240 8361 8026,'0'-12'2582,"0"0"-1179,0 1 1,1 0 0,3 3-625,4 4 1,-2 3 0,2 2-1,0 5-327,-2 5 1,5 4 0,-5 7 0,1 3-514,-3 0 1,1 1-1,-1 0 1,-1 1 234,-2-1 1,-1-1-1,0-3-2613,0-2 1713,0 2 1,-1-7 0,-2 3-1,-2-1-1613,-2-3 1,3-5 2338,-4-1 0,1 0 0,-5 4 0</inkml:trace>
  <inkml:trace contextRef="#ctx0" brushRef="#br0" timeOffset="161">16204 8408 7958,'0'-24'842,"0"1"1,2-1 0,1 2 771,5 3-1322,13 2 1,0 9 0,10 1-1,2 2-50,1 2 1,5 3-1,-1 3 1,-3 2-418,-2 2 0,-9 1 0,-3 3 0,-10 1 11,-4 0 1,-3-4 0,-6-1-1,-1 3-121,-5 0 1,-4-2 0,-4-2 0,-3 1 207,-4 0 0,-1-1 0,-2 3 0,-2-2 155,2-2 0,1 4 0,3-2 0,2 0 42,5 1 0,2 0 0,2 5-83,3 3 1,8-6 0,9 3-1,6 0-79,4 1 1,8-8 0,1 6 0,1-2 20,0 1 1,-2-3 0,-3-2 0,-2-1-105,-2-2 1,-3 2 0,-6-1 0,1-1-399,0-2 1,-6 0 522,-2 3 0,-2 3 0,-2 5 0</inkml:trace>
  <inkml:trace contextRef="#ctx0" brushRef="#br0" timeOffset="162">16816 8443 8048,'0'-18'0,"1"3"0,3 6 1344,4 5 1,4 3 0,2 4 0,3 3 97,1 6 1,-3 8-1,0-1 1,-3 3-1673,-4 2 1,1-1 0,-4 1 0,0-2-381,1-2 1,-1 1 0,-2-6 0,0 0 88,0-2 0,-2-1 521,-1-1 0,0 1 0,0 0 0</inkml:trace>
  <inkml:trace contextRef="#ctx0" brushRef="#br0" timeOffset="163">18121 7596 7970,'-12'-5'303,"1"4"0,0-4 1030,3-1 0,4 5-825,8-3 0,8 3 0,9 1 0,5 0-279,5 0 1,5 0 0,2-1-1,2-2-13,2-1 1,-3 0 0,3 4 0,-2 0-697,-2 0 0,-6 0 0,-6 0 0,-5 0-2779,-6 0 2348,-7 0 911,-8 0 0,-12 5 0,-6 2 0</inkml:trace>
  <inkml:trace contextRef="#ctx0" brushRef="#br0" timeOffset="164">18180 7890 8061,'0'-11'925,"1"-1"1,4 1 0,7 2-110,6 2 0,6 4 0,3-2 0,6 1-1115,5 0 0,5 0 0,7 3 0,1-2-611,-2-1 1,0 0 0,-6 3 0,-5-2 909,-7-1 0,-13-5 0,5 3 0</inkml:trace>
  <inkml:trace contextRef="#ctx0" brushRef="#br0" timeOffset="165">19779 7561 7830,'0'-12'0,"0"1"389,0-1 1,1 4-1,2 0 1454,1-1 1,0 3-1404,-4-2 1,-1 5 0,-3-1 0,-4 3-51,-3 1 1,0 4-1,-1 1 1,-1 0-15,-3 0 0,-1 5 1,-4-3-1,3 5-203,1 4 1,-3-2 0,3 5 0,0-1-252,0 0 1,2-2 0,4 2-1,2 0-25,1 1 1,6-4 0,-2 4-1,4-2-138,4-3 1,3 0-1,9 1 1,5-1-170,5-3 1,4-1 0,5-6-1,1-1-429,-1-2 0,2-1 0,-1-1 0,1-2 245,-3-1 0,-9-5 1,-1 0-1,-1-3-492,-6 0 1086,-8-2 0,1 2 0,-3-6 0</inkml:trace>
  <inkml:trace contextRef="#ctx0" brushRef="#br0" timeOffset="166">20767 7150 8865,'0'-12'0,"0"0"438,0 0 0,0 5 943,0-1 1,1 6 0,2 4 0,2 8-570,2 8 1,0 10 0,5 3-1,0 3-705,0 1 0,-5 5 1,1-2-1,1-2-243,2 1 0,-3-9 1,-2 5-1,0-5-110,-4-6 1,1-5 0,-1 1-3525,2-1 3152,0-1 0,-9-10 0,-3-2 382,-2-3 0,-6-4 0,0-3 0,2 1 15,1 0 1,-3-4 0,1 2 0,-1-1 190,-1 1 0,4-1 0,-4-3 0,1 2 313,0 1 1,-4 6-1,1-2 1062,1 2-1027,-4 2 0,7 0 0,-3 0 0,1 0 132,3 0 1,1 6 0,1 1 0,1 4-260,4 1 0,-3-1 0,7 1 0,1 0-621,5 0 1,5-1 0,7 1 0,5-1-360,2-3 0,3-3 0,2-5 0,4 0 25,-1 0 0,2 0 0,-4 0 1,-2-2-991,-1-1 1754,-2-4 0,1-5 0,-1 0 0</inkml:trace>
  <inkml:trace contextRef="#ctx0" brushRef="#br0" timeOffset="167">21108 7303 7866,'0'-8'1524,"0"0"0,5 7 0,3 1 1,4 6-891,3 5 0,0 5 0,3 4 0,0 2-452,1 2 1,0-1 0,3 0 0,-1-3-598,-1 0 1,-4-6-1,1 2 1,-2-3-767,0-1 1,-5-6-1,6-2-3098,-3-2 4279,-7-2 0,5-6 0,-5 0 0</inkml:trace>
  <inkml:trace contextRef="#ctx0" brushRef="#br0" timeOffset="168">21449 7291 8425,'0'-17'0,"0"-3"1239,0-2 1,0 8 0,1 3-605,3 5 0,3 3 0,4 8 0,1 7 163,0 6 1,-4 2 0,0 2 0,-1 3-820,0 0 1,-2-3 0,-5-1 0,0 1-539,0-1 0,0-1 1,0-1-1,-1-2-23,-3 0 1,-3-8-1,-4 3 582,-1-2 0,-5 6 0,-1 2 0</inkml:trace>
  <inkml:trace contextRef="#ctx0" brushRef="#br0" timeOffset="169">20602 7961 7914,'-12'-12'1853,"1"1"0,7 3 0,8 1-944,10 2 0,14 0 0,7 2 0,8-1-561,7 2 0,4-4 0,9 1 0,-29 2 1,1 0-612,4-2 1,-1 0 0,0 0 0,0 0 0,4-1 0,1 0 0,0 0 0,0 0-325,2 1 1,-2-1 0,-5-1 0,0 1 0,-2-1 0,0 1 0,24-8-1155,-15 4 0,-9 2-982,-17 0 2723,-12 3 0,-14 0 0,-11-2 0</inkml:trace>
  <inkml:trace contextRef="#ctx0" brushRef="#br0" timeOffset="170">21084 8208 7915,'2'-12'1460,"2"0"0,-2 6 0,6 2 0,1 3-199,2 1 1,0 1 0,1 3 0,0 4-822,0 2 0,-1 3 1,0 3-532,-3 4 29,2 7 1,-5-2 0,5 2 0,-4-2-117,-1-1 0,1 0 0,-4 3 1,2 0-709,-1-1 1,-2-5 0,-1-3-1505,0-1 1925,0-1 1,0-11 297,0-5 1,0-5 0,0-7-1,-1 0 92,-3 1 0,-4-1 1,-6 0-1,-3-1 268,-2-3 1,0 7-1,-4-2 1,3 0 155,0 1 0,0 2 0,-3 1 0,-1 2-79,1 2 1,1 2 0,1 1-1,1 0 159,-1 0 0,4 5 0,2 4 0,1 5-521,3 1 1,4 5 0,3-3 0,4 1-209,4 3 0,4-4 0,8-1 1,5-2-49,5 2 0,0-7 0,5 1 0,2-3-289,1-5 1,-3 4 0,-1-2 0,0-2-113,0 0 1,-4-8 0,2-2 0,-5-2 748,-3-2 0,2-5 0,-3-1 0</inkml:trace>
  <inkml:trace contextRef="#ctx0" brushRef="#br0" timeOffset="171">21602 8161 7869,'6'-18'1782,"1"2"1,-3 8 205,4 4 0,2 4 0,0 4-1524,-2 4 0,1 8 1,-5 3-1,0 3-414,2 2 0,-5-1 0,3 1 0,-3 0-252,-1-1 0,1 2 0,2 0 1,1 0-337,-1-3 0,-2-3 1,0 2-1,2-2-408,1-2 1,4-2 0,-3-4 0,1-4 18,3-3 0,2-1 0,1 0 0,-1 1 927,1-2 0,0-6 0,0-2 0</inkml:trace>
  <inkml:trace contextRef="#ctx0" brushRef="#br0" timeOffset="172">21661 8396 8909,'11'-10'953,"1"2"1,0-8 0,1 4-401,3 5 0,4-3 1,9 6-1,4 1-681,0-3 1,-1 5 0,4-3 0,-1 3-1228,0 1 0,-1 0 1355,-3 0 0,-7 5 0,-7 2 0</inkml:trace>
  <inkml:trace contextRef="#ctx0" brushRef="#br0" timeOffset="173">21860 7432 7826,'7'-1'358,"-3"-3"0,-1 1 407,0-5 1,0 6 310,5-2-814,-5-3 0,3 6 0,-3-4 82,1-1 20,0 5-212,1-4 0,-4 4 27,3-3-131,-3 2 0,-2-3 0,-3 5 27,-4 0 1,2 0-1,-2 0-14,-1 0 0,2 0 0,-1 0 0,0 1-28,2 3 0,-5-1 0,4 5-28,-4 1 0,1-3 1,1 2-1,1 0-71,-1-1 0,3 3 0,1-2 0,1 2 36,0 2 1,0-4-1,4 0 1,0 1-73,0 1 0,0-2 0,0 0 0,0 1-232,0 2 1,0-3 275,0-1 0,6 0 0,1 2 62,4-1 1,-3-6 0,0 2-1,1-2-62,1-2 0,2 1 0,0 2-48,-1 1 0,1-1 0,0-3 0,0 0 85,0 0 0,-5 0 1,1 0-1,1 0 36,2 0 1,-3 0 0,-1 0-33,3 0 1,0 0-1,2 0 1,0-1-44,-1-3 0,-3 3 0,0-3-16,1 3 0,2-3-25,0 0 1,-3 0-52,0 4-135,-5 0 189,2 0 896,-5 0-760,-5 0 1,2 4-78,-5 0 1,4 0-1,-2-3 1,-1 2-42,1 1 0,2-1 0,-4-3 69,-1 0 1,-2 0 0,0 0 160,-1 0 0,4 0 0,0 0 1,-1 0-83,-1 0 1,2 0 0,0 0-101,-1 0 1,-2 0 0,0 0-4,-1 0 1,0 0 0,0-1-61,0-3 0,1 3 1,0-4-1,2 1-217,1 0 1,4-1-391,-3 1 0,4 1 702,-1-5 0,8 6 0,2-4 0</inkml:trace>
  <inkml:trace contextRef="#ctx0" brushRef="#br0" timeOffset="174">1505 5233 6831,'7'-8'0,"-3"0"0,-3 6 0,3-5 0,0 3 0,0 2 0,-4-6 0,0 5 0,0-3 0,1 3 75,3-1 1,-3-1 713,3 1 0,-1-1 0,-1-5 206,2 3 1,0-1-150,-4-4 0,0 4-576,0 0 1,-1 4 0,-3-2 0,-4 1 182,-2 2 0,-2 2 1,0 1-1,0 0-99,1 0 1,-2 5 0,-2 3 90,0 2-322,-1 2 1,0 5 0,1 3 0,0 2-30,2 1 0,1 1 1,2-1-1,2 2-122,4 3 1,3 0 0,1 4 0,0-5-454,0-2 0,6-1 0,5-2 0,4-3 7,4-3 0,-2-3 0,5-2 0,4-4-132,3-3 0,-2-2 1,5-4-1,0-2 209,2-3 0,2-5 0,-2-4 0,-3-5 332,-4-5 0,-7 0 0,-6-4 0,-3 0 165,-3 0 1,-6-2 0,2-2-1,-4 2 431,-4 0 0,-6 6 0,-7-1 0,-2 3 106,-1 5 0,1 2 1,0 6-1,-1 3-282,2 5 0,-3-3 0,5 2 0,2 2-806,1 0 1,5 2 0,1 2 0,1 2-1108,-1 4 0,5 2 1558,-2 2 0,2 5 0,2 1 0</inkml:trace>
  <inkml:trace contextRef="#ctx0" brushRef="#br0" timeOffset="175">1493 5374 8102,'13'-5'1060,"3"-3"1,-7 3 0,4 1-1,0 2-863,2 2 0,2 7 0,-3 3 0,1 6 173,-5 2 1,2 2 0,-6 4-1,1-1-451,-3 1 0,1-1 0,-1 1 1,-1-1-135,-2 1 1,4-6 0,3-2-1,2-3-131,2-2 1,1-3 0,3-1 0,3-2-96,4-2 1,-1-6 0,-3-2 0,-2-2-543,0-2 1,-7 0 0,0 0 982,-3 1 0,-4-5 0,-3-5 0</inkml:trace>
  <inkml:trace contextRef="#ctx0" brushRef="#br0" timeOffset="176">2081 5104 8187,'-4'-8'1281,"1"0"-778,0-1 1,12-2 0,7 1 0,6 1-158,5 1 1,1 4-1,6-3 1,2 1-100,1-1 1,-4 3 0,-3-2-1,-2 1-2414,-1 2 1,-8 2 2166,-3 1 0,-14 5 0,-3 1 0</inkml:trace>
  <inkml:trace contextRef="#ctx0" brushRef="#br0" timeOffset="177">2187 5280 8072,'12'-12'540,"1"0"0,3 1 1,5-1-33,5 0 0,1 0 1,6 1-1,1-1-831,-1 0 0,-5 0 0,1 2 0,-4 2-1296,-7 4 1619,-4-2 0,-7 4 0,-2-3 0</inkml:trace>
  <inkml:trace contextRef="#ctx0" brushRef="#br0" timeOffset="178">3046 4821 8040,'0'-11'0,"0"-1"923,0 0-362,0 0 1,-2 4-1,0 1 157,-2-3 0,-1 1 0,1 1-339,-4 5 0,1 1 0,-1 4 0,-1 1-126,-1 5 0,-3 8 1,-2 2-1,0 3-124,0 3 0,2-3 0,3 6 0,1-1-196,1 2 0,5-7 1,-1 2-1,3-2-191,1-3 1,5 1 0,3-6 0,3 0-303,0-3 1,6-5-1,2 2 1,0-2-88,1-2 0,-1-2 0,5-2 0,-1-2-328,1-1 0,-1-5 0,0 1 975,-4-2 0,3-2 0,-3 0 0</inkml:trace>
  <inkml:trace contextRef="#ctx0" brushRef="#br0" timeOffset="179">3234 4715 8265,'-5'-10'1522,"-3"2"-540,3-2 1,2 8 0,9 0 0,7 4-519,4 6 1,4 4-1,6 4 1,0 2-416,-1 0 1,4 1 0,0-4 0,0 4-470,-2-1 0,0 0 0,-1-5 0,-4 0-865,-2-2 1,-7-3-1,2-1-550,-3-3 0,-5-2 1835,0-2 0,-11-6 0,2 0 0</inkml:trace>
  <inkml:trace contextRef="#ctx0" brushRef="#br0" timeOffset="180">3598 4551 8238,'-1'-12'475,"-3"0"1,3 1 0,-3-1 601,3 0 1,1 7 0,0 5-585,0 6 1,1 6 0,1 4 0,4 5-317,0 5 0,-2-1 1,3 2-1,-2-1-416,-2 2 0,2-4 0,-1 4 0,-2-3-1610,0-2 1849,-2 1 0,0 5 0,0 1 0</inkml:trace>
  <inkml:trace contextRef="#ctx0" brushRef="#br0" timeOffset="181">1682 6444 7895,'-7'-8'519,"2"2"1,1-1 1210,0 1 0,1 3-970,7-1 0,3 3 0,5 2 0,-1 2-419,1 1 1,0 5 0,0-1-1,-1 3-335,1 5 0,0-3 0,0 3 0,-2-3-487,-2-1 1,2 3-1,-3 1 1,1-2-1129,0-1 1,-6-1-1,2 0-1161,-3 0 2770,-1-6 0,0 5 0,0-5 0</inkml:trace>
  <inkml:trace contextRef="#ctx0" brushRef="#br0" timeOffset="182">1682 6256 7943,'-7'-17'1733,"-6"4"0,4-3-973,0 3 1,0 1-959,-3 1 1,4 4-1,1 4 1,2 6-362,3 5 0,2 4 0,2 2 559,2 2 0,10 10 0,0-1 0</inkml:trace>
  <inkml:trace contextRef="#ctx0" brushRef="#br0" timeOffset="183">2152 6244 7900,'0'-12'163,"0"1"0,1 0 0,3 2 776,4 1 1,4 0-1,5-2 1,5 1-892,4 1 0,7 0 0,-3-2 0,1 0-118,1 3 0,-6 4 0,0-1 0,-4 2-1038,-2-2 0,-10 2 1,1 0 1107,-5 4 0,-2 5 0,-4 5 0</inkml:trace>
  <inkml:trace contextRef="#ctx0" brushRef="#br0" timeOffset="184">2352 6338 7900,'-7'0'2342,"5"0"-2201,10 0 0,1-4 1,12-1-1,2-1-840,3-4 0,3 1 0,-3 0 699,2 1 0,4-5 0,-2-5 0</inkml:trace>
  <inkml:trace contextRef="#ctx0" brushRef="#br0" timeOffset="185">3246 5562 7979,'0'-12'1450,"0"1"1,5 4-373,3 3 0,2 4 0,1 4 0,-2 5-625,-1 6 0,-1 3 1,5 5-1,0 1-261,0-1 0,-2 1 0,-1-1 1,-1 1-713,1 0 1,-2-5 0,-1-1-1273,0-1 1356,3-1 1,-4-4 0,4-2-791,-1-2 1247,-6-3-13,4-5 0,-12-5 1,-3-3-1,-4-2 4,-2-2 0,-6 2 0,2 0 0,0 4 141,-1 1 1,1-1-1,-5 4 1,1-2-66,-1 1 1,4 3 0,2 4 0,0 4 117,0 3 1,3 0 0,1 2 0,5 2-13,5 0 0,2 2 1,4-2-1,2 0-83,4 0 1,7-6 0,3-2 0,2-1-608,0 1 1,3-5 0,3 2 0,-2-4-785,-3-4 0,-2 2 0,4-6 1280,-4-1 0,3-2 0,-3-1 0</inkml:trace>
  <inkml:trace contextRef="#ctx0" brushRef="#br0" timeOffset="186">3798 5574 7951,'0'-12'452,"0"0"0,0 1-187,0-1 1,-1 0 0,-3 0 287,-4 1 0,2 4 0,-1 2 0,1 1-450,-1 0 0,-1 0 0,-4 4 0,1 0-70,-1 0 0,0 1 1,-1 2-1,-1 2 14,-2 2 1,0-1 0,5 3-1,-1-1-72,0 1 1,2 2-1,2 1 1,3 1-78,-1 2 1,5-4-1,-3 3 1,4-1-84,4-4 0,3 3 1,4-5-1,2-1 18,3-2 0,-2-3 0,5-1 1,-1 0-6,0 0 1,-3 0 0,0 0 0,-2 0 1658,-1 0 0,0 0-966,0 0 1,-6 6-1,-2 2-100,-3 2 0,-1-2 0,0 0-571,0 1 162,0 1 1,0-2 0,0 0-449,0 1 1,7-4-1,3-1 1,6-2-266,2-2 0,2-6 0,5-2 0,1-2 535,1-2 0,1-3 1,-5-1-1,0 2-65,-4 0 1,-2 4-1,-6 1 1,-2 2-422,-1 2 652,-6 1 0,3 4 0</inkml:trace>
  <inkml:trace contextRef="#ctx0" brushRef="#br0" timeOffset="187">3304 6326 8645,'-5'-5'2486,"6"-3"-1626,10-2 0,12-3 1,13-1-1,8-5-687,10-3 0,7 0 1,-25 7-1,1 0 0,2 0 1,-1 0-348,3 0 0,-1 0 1,-5-1-1,-2 0 1,3-1-1,-1 0 1,-2 1-1,-1 0-214,27-16 1,-16 11-1,-8 2-1301,-11 4 0,-11 9 1689,-17 2 0,-13 3 0,-8 1 0</inkml:trace>
  <inkml:trace contextRef="#ctx0" brushRef="#br0" timeOffset="188">3692 6444 7972,'6'-6'1025,"-5"-5"1,3 3 2032,-3-2 1,4 3-2436,3 3 0,-1 4 0,1 4 1,1 5-494,1 6 1,-2 3-1,0 6 1,1 0-471,1 4 1,2-2-1,-1 4 1,-2-1-424,-1-3 0,-4-1 0,2-3 0,1-1-452,-1-2 0,-3-8 1221,1 1 1,-3-10 62,-1-2 0,-5-5 1,-2-7-1,-2 1 80,-3-1 0,3 0 0,-6 0 0,0 2-31,-1 2 0,0-1 0,-5 5 0,2 1-68,2 2 0,-4 1 0,3 1 0,0 2 193,2 1 1,2 5 0,1-1 0,0 2 118,2 2 1,3 4 0,1-1 0,3 0-476,2-2 0,4 0 1,3 1-346,7 2 0,-1-4 0,6-6 0,-1-1-52,0-2 0,5-2 1,-2-1-1,3-1-1078,2-3 0,-1-2 1588,1-6 0,5 0 0,1 0 0</inkml:trace>
  <inkml:trace contextRef="#ctx0" brushRef="#br0" timeOffset="189">4057 6338 8011,'-1'-12'8845,"-3"1"-8380,2 4 1,-2 3-1,8 8 1,4 5-443,3 6 1,0-1 0,1 6-718,0 1 513,0 1 1,1-3-1,1 1 1,2 1-412,-2 1 1,1-4 0,-1-2 0,2-3-279,-2-1 0,-1 0 1,-1-2-3830,0-2 3165,-6-3 1534,-6-5 0,-12-5 0,-6-2 0</inkml:trace>
  <inkml:trace contextRef="#ctx0" brushRef="#br0" timeOffset="190">4092 6526 7949,'5'-11'652,"3"-1"827,3 0-1112,1 0 0,2 1 0,3-1 0,5 0 6,3 0 0,-2-3 1,7-1-1960,-1 2 1013,-1 1 0,-5 5 0,1 1 573,-1 2 0,-5-9 0,-1 0 0</inkml:trace>
  <inkml:trace contextRef="#ctx0" brushRef="#br0" timeOffset="191">4539 5503 7876,'-8'-8'999,"0"1"0,6-1 1,-1-3-372,6 4 1,5-4-1,6 5 1,4-2-606,4 0 0,1 0 1,8-4-1,3-1-161,4-2 1,-5 4 0,1-2 0,-3 1-205,-1 3 1,-8 1 0,0 0-1749,-3 4 1,-9 4 2089,-6 4 0,-8 3 0,-2 5 0</inkml:trace>
  <inkml:trace contextRef="#ctx0" brushRef="#br0" timeOffset="192">4715 5621 8363,'-11'0'3294,"4"-1"-3023,3-3 0,9 1 0,7-3 0,7-1-473,3 0 1,5 0 0,2-5 0,1 0-1114,3 0 0,-5 1 0,0-1 1315,-3 0 0,-2-5 0,1-1 0</inkml:trace>
  <inkml:trace contextRef="#ctx0" brushRef="#br0" timeOffset="193">5633 4727 7884,'0'-12'0,"1"5"0,2-1 1837,1-1 0,5 3 0,-1 2 1632,2 3-2981,2 6 0,-1 7 1,3 8-1,1 2-277,5 2 0,-3 0 1,-2 2-1,0 2-654,1-2 0,-3-1 1,2-3-1,0-1 106,0-1 1,-6-6-1,3 0 1,-1-3-3892,-1-3 3853,-3-6 1,-3 2 0,-8-6 246,-4-2 0,-4-4 0,-2 3 1,-3-1-5,-2 1 1,0 1 0,-5 4 0,1 0 301,-1 0 0,2 0 0,1 1 0,3 3 295,1 4 0,1-1 1,4 1-1,2 1 65,2 1 1,3-2-1,6 0 123,3 1-555,3-4 1,10 4 0,2-5 0,3-1-216,2-2 1,1-1 0,1 0 0,1-1-929,0-3 0,-3 1 1,-1-3-1,-3-1-1547,0 1 2592,-6-2 0,3-4 0,-5 0 0</inkml:trace>
  <inkml:trace contextRef="#ctx0" brushRef="#br0" timeOffset="194">5586 5433 7865,'-8'-5'241,"0"-3"1,5-3 0,2 0 0,8-1 1316,8 0 1,6-4 0,4-1-1,4 0-1495,6 0 1,3-4 0,8 2-1,3-3-1120,4-2 1,0 1 0,-1 0-1,-7 4-162,-9 3 1,-13 8 1218,-4 4 0,-4 3 0,-4 1 0</inkml:trace>
  <inkml:trace contextRef="#ctx0" brushRef="#br0" timeOffset="195">6021 5527 8771,'0'-12'5468,"0"0"-4811,0 1 0,5 4 0,2 4 1,0 7-174,1 8 1,-4 1 0,4 7 0,1 1-766,2 1 0,0 1 0,1 0 1,0-2-320,0-2 1,-1-3-1,1 2 42,0-1 0,0-3 1,-1-6 469,1-4 1,-5-4 0,-3-4 142,-3-4 0,-6-2 0,-3-2-448,-3 0 359,0 6 0,-6-3 1,-3 5-1,-2 1 29,-2 2 0,1 1 0,-1 0 221,1 0-53,-1 5 1,6 2-1,2 4 1,3 1 127,1 0 0,6 0 0,2 0 0,4-1-212,4 1 1,4 0-1,7-2 1,5-2-177,2-4 1,3-3 0,1-1 0,2 0-819,-2 0 1,-1-1 0,-2-3 0,1-2-2229,-1-1 3143,-10-3 0,8-2 0,-8-6 0</inkml:trace>
  <inkml:trace contextRef="#ctx0" brushRef="#br0" timeOffset="196">6326 5386 7887,'0'-28'0,"0"2"3941,0 4-2568,-5 9 1,9 14 0,-1 11 0,3 6-1303,2 4 1,0 6 0,4 1-1,0-1-659,-1 1 0,1 2 0,0-3 0,0-2 10,-1-1 0,-3-6 0,0 0 0,1-2-3898,2-3 4476,-5-6 0,5 2 0,-5-3 0</inkml:trace>
  <inkml:trace contextRef="#ctx0" brushRef="#br0" timeOffset="197">6385 5527 7887,'12'-18'257,"0"2"1,0 3-158,-1 1 0,1 2 0,1 0 0,3 3-745,3-3 1,0 0 644,0-2 0,1 1 0,3-1 0</inkml:trace>
  <inkml:trace contextRef="#ctx0" brushRef="#br0" timeOffset="198">6515 4574 8073,'-2'-10'1777,"0"1"-1025,-2 1 1,-5 0-1,1-2 126,-3 2 1,4 3 0,0 6 0,2 3-14,2 4 0,2 9 1,1 5-1,0 5-832,0 3 0,0 2 0,0 3 1,0 0-520,0 1 1,1-5-1,2-2 1,2-3-380,2-4 0,0-6 0,6-2-26,3-5 1,2-4 0,7-5 0,1-1-956,2-3 1538,10-2 1,-11-11-1,7-3 308,-4-2 0,8-7 0,-1-1 0</inkml:trace>
  <inkml:trace contextRef="#ctx0" brushRef="#br0" timeOffset="199">6985 4433 7865,'-1'-13'941,"-3"-3"0,1 5 1,-5-2 669,-1 4 1,3 6-1,-1 0-1209,2 6 1,-3 5-1,4 6 1,0 3-302,-1 1 0,4 2 0,-3 4 0,2-1-306,2 1 1,0-1 0,2-1 0,0-1-259,2-1 0,5-6 1,1 2-1,3-3-329,2-1 1,6-6 0,-1-2 0,2-3 57,2-1 0,-4-1 1,1-3-1,2-5-1271,-3-5 2005,-4 1 0,6-10 0,-3 5 0</inkml:trace>
  <inkml:trace contextRef="#ctx0" brushRef="#br0" timeOffset="200">7197 4374 7865,'0'-11'984,"1"3"0,3 1 81,4 2 1,2 1-1,3 5 1,4 3-726,7 4 1,1 3 0,5-1 0,0-1-555,0-1 1,-3 0 0,3 4-1,-1-2 69,-3-2 1,-1-1 0,-3-5-1,-2 2-1108,-5-1 1,-2-2-1,-2-2 1253,-3-3 0,2-3 0,-3-5 0</inkml:trace>
  <inkml:trace contextRef="#ctx0" brushRef="#br0" timeOffset="201">7538 4210 7865,'-7'-12'2241,"3"0"0,3 1-1152,1-1 0,1 5 0,3 5 0,3 4-502,-1 6 1,5 8 0,-3 3 0,1 4-980,-2 0 0,3 1 0,-6-1 0,-1 1-888,3-1 0,-5-3 0,3-2 1,-3 0 1279,-1 1 0,0-5 0,0 3 0</inkml:trace>
  <inkml:trace contextRef="#ctx0" brushRef="#br0" timeOffset="202">7761 4069 8971,'1'-12'1415,"3"0"1,4 6-1,8 2 1,6 4-1056,8 4 1,7 7 0,8 9-1,-1 4 504,-5 3 1,-7 3 0,-3 4 0,-4-1-1331,-7-2 0,-9-5 0,-7 0 0,-10-2-2169,-12-1 1,-8-4 0,-12 5 2634,-3-1 0,-18 1 0,28-14 0,-1-1 0</inkml:trace>
  <inkml:trace contextRef="#ctx0" brushRef="#br3" timeOffset="203">8431 4457 8949,'12'-12'-196,"0"0"1,0 0 0,-2 1-349,-2-1 1,-2 2 0,-3 0-1,1 3 426,-1-3 1,2 4 0,0-1 105,2 2 3,0 1 0,1 0 7,0 0 0,0-5 0,4 3 0</inkml:trace>
  <inkml:trace contextRef="#ctx0" brushRef="#br1" timeOffset="204">8584 4280 8376,'12'0'-1270,"0"-4"1018,0 1 1,-6-3 0,-3 4 320,-6-2 0,-3 0 0,-6 4 61,0 0 0,0 0 0,1-1 0,-1-2 466,0-1 1,4 0-1,0 4 55,-1 0 1,0-1 0,0-2 185,1-1 0,4-1-511,-4 1 1,6 1 0,-1-3-157,6 1 0,3 0 0,7 2 1,3-1-52,4 1 1,2 1 0,1-1-78,1-1-24,5 0 0,-3 3 1,4-2 31,-2-1-72,10 1 1,-10 3 0,6 0-1,-3 0 52,-1 0 1,-2-2 0,2 0 0,-2-2-55,-1 1 0,-1 2 0,0 1 0,3-2 49,1-1 1,-3 1 0,3-2 0,1 3 3,3 1 1,-5 0 0,6 0 0,-1 0 34,0 0 0,-1 0 0,0 0 0,1 0-79,-2 0 0,-3 0 1,1 0-1,0 0-55,0 0 0,-6 0 0,3 0 6,3 0 61,-2 0 1,2 0-1,-5 0 1,1 0-11,0 0 0,-3 0 1,7 0-1,0 0-9,0 0 0,-2 0 0,2 0 0,3 0 67,5 0 1,-3 4 0,11 0 0,-3 0 9,-2 1 1,-1-2 0,1 3 0,0 1-45,-3-1 1,-4-3 0,-1 2 0,0-1-59,0 0 0,0 4 0,1-3 1,-2 0-61,0 0 1,-5 3 0,3-3 0,0 1 72,0-1 0,-1 0 0,4-2 0,1 1-25,-2-2 0,1 4 0,1-3 236,-3 0-67,3 4 0,-6-5 0,5 5 104,-1-2-207,10-1 0,-15 1 0,7 2 0,-2 0-43,-2 1 0,-1-4 0,3 4 0,2 1-22,-1 2 1,-3 0 0,4 1-1,2 0 18,1 0 0,0-4 1,-2-1-1,1 3 59,4 0 0,-4-2 0,2 0 0,-4 1 19,-3 1 1,-4-2-1,0-1 1,-2-1-31,-2 1 1,-3-1-1,0 3 1,1-1-7,1 1 1,-1 1 0,0-1-245,-1-1 241,5-1 1,-6 1 0,4 0-193,1 1 195,4 2 0,-7-4 0,3 1 1,-2 1-16,0 2 0,-2-3 0,-1-2 0,1 1 94,-2-1 0,3-2 0,-5 3 0,0-1-10,1 1 1,-4-3 0,2 4 0,0-1-82,0 0 1,0 3-1,3-3 1,0 1-8,1 0 0,-5-2 0,2 3 1,-2-2 75,2-2 1,-3 3 0,2-4 0,-2 0 69,-1 1 1,0-4 0,0 5 0,1-3-27,3 1 0,-2 6 0,5-4 0,2 2-33,2 0 0,0 0 0,1 3 0,0 1-45,4 0 0,-3 0 0,2-1 0,-2 0 57,-1-3 1,-1 1 0,1-5 0,-1 0 31,1 1 0,-5-4 0,1 3 0,1-3-128,1-1 1,-3 0 0,1 0-1,1 0-70,1 0 0,-2 0 0,-1 0 0,2 2-448,2 2 1,-4 1 0,1 4 0,1-1-674,1 1 1,-3 1-1,1 4 1205,1 1 0,1 3 0,2 6 0</inkml:trace>
  <inkml:trace contextRef="#ctx0" brushRef="#br1" timeOffset="205">13817 5009 8128,'-5'8'0,"-3"0"0,-2 0 0,-2 4 0</inkml:trace>
  <inkml:trace contextRef="#ctx0" brushRef="#br1" timeOffset="206">13523 5104 8260,'-12'-12'0,"1"0"33,-1 0 0,0 0 0,0 2 1727,1 2-1349,-1-2 0,7 8 0,5-1 1,6 1-117,5 2 1,6 4 0,2 1 0,5 1-126,3-1 1,-1 4 0,6-3 0,0 2-108,2 0 0,-1-4 0,1 4 1,2 1-127,1 2 1,2 0 0,2 0 0,4-2 134,4-1 0,3 0 0,8 2 0,2-1-58,-1-1 0,-1 0 0,-26-3 0,1 0 0,2 0 0,0-1 2,1 0 1,-1 0-1,-3 0 1,-1 0-1,1 1 1,0 1-632,-1-2 1,1-1 592,4 3 1,-1-1 0,27 1 0,-29 0-1,1 0 1,-1 0 0,-1-1 5,0-1 0,0-1 1,25 7-1,-26-8 0,1 1 1,31 2-45,-2 0 1,-11 0 0,4-2 0,2 1 94,0-1 0,-3-2 1,5-1-1,-1 1-18,-3 3 1,-2-3 0,2 5 0,2-2-3,-2 0 0,-8 1 0,2-3 0,2 2-211,4-1 0,0 2 0,4-1 0,-3-1 90,-3-2 0,-9-1 0,7 0 0,-3 0 189,-5 0 1,-4-1 0,2-2-1,0-1 19,0 2 1,5 0 0,3 2 0,-2 0-90,0 0 0,-7 0 0,4 0 0,-1 0 156,-3 0 1,-5 2-1,2 0 1,1 2-260,1-1 1,-4-2-1,1-1 1,3 0 109,0 0 1,-1 0 0,3 0 0,0 0-56,0 0 1,-3-1-1,1-2 1,0-2 177,-2-2 1,-4 1-1,3-2 1,-1 3-63,-1-1 0,-9 4 1,7-5-1,-1 2-40,0 2 0,0 2 0,2 1 1,0 0-43,2 0 0,-8-4 1,6 0-1,-1 2-87,1 0 0,-4 2 0,8 0 1,0 0-151,-2 0 0,2 0 1,0 0-1,1 0 157,-1 0 0,-1 0 0,-2 0 1,0 0 56,1 0 1,-5 0-1,-2-1 1,-3-1-31,-4-2 1,-1-4-1,1 4 1,-1 1 352,-1 2 0,-1-3 0,5 0 1,2 1-219,5 2 1,-2 2-1,9 2 1,1 1-118,2-1 1,-2 2 0,1-1 0,-2-2 50,-4 0 1,-2-2 0,0 0 0,-2 0 46,-1 0 1,-5 0 0,-5 0 608,2 0-516,1 0 0,-2 0 0,0 0 0,0 1-3,3 3 1,0-3-1,1 4 1,1-1-89,2 0 1,-5 0-1,4-3 1,0 2-11,-1 1 1,1 4 0,1-4-1,0 0-170,-1 1 1,-1-2 0,-2 3 0,2 1 62,3-1 0,-2 2 0,4 4 0,-1 0 50,-3-1 0,0 1 0,-1 0 1,1 0-8,0-1 1,-5 1-1,4 0 1,-4 1 29,0 3 1,-3-7-1,0 2 1,0 0 10,1-1 0,-5-2 1,2 0-1,-3 0-18,-1-2 1,3 5 0,2-3 0,2 2-101,1 2 1,4 1 0,2 1 0,2 2 68,-2-2 0,-1-1 0,-5-1 0,-1 0-65,-4 0 0,-8-4 0,3-1 0,-2 1-15,-1-1 0,-5 3 253,2-2-123,3 3 1,-6 0 0,4 1 0,-1 0-161,0 0 0,4-1 0,-3 2 0,2 2 66,2 0 0,-3 6 0,1-2-478,-2-1 533,-1 4 1,-3-9 0,2 3 0,1-3 392,-1-1 0,-2-4 0,-1-1 555,0 3 1,0 0-432,0 2 0,0 0 0,0-1-666,0 1 1,0 0 0,0 0 0,1 1 2,3 2 0,-1-2 1,3 4-1,1-1-117,-1 0 1,1 1-1,2-2 179,-1 5 0,-6-7 1,2-1-1,-2-2 117,-2 1 1,0-3-1,0-1 485,0 3 0,0-4 1,1 2-89,3 1 1,-3 2-1,4 0-456,1 1 1,-5 0 0,3 0 0,-3-1 4,-1 1 0,0 1 0,0 2 0,0 0 35,0 0 1,2-2 0,0-2 0,2 1 108,-1 0 0,-2 0 0,-1-1 0,0 1-87,0 0 1,0 0 0,1-2 0,2-1-169,1-1 0,0 0 0,-4 4 0,1 0-92,3-1 1,-3-3 0,3 0 0,-1 1-744,1 2 0,-3 0 1,3 1 435,-3 0 0,1 0 1,0-1 164,2 1 1,0-4-1,-4 0 1,1 1-55,3 1 1,-1-2-1,3 0 427,0 1 0,3 2 0,-3 0 0</inkml:trace>
  <inkml:trace contextRef="#ctx0" brushRef="#br1" timeOffset="207">20426 6738 8196,'-5'-12'584,"3"1"-71,-2-1 1,8 5-1,4 3 1,3 3-183,0 1 1,1 5-1,0 3 1,0 1-121,-1-1 1,-1 3 0,-1-4 0,2 4-157,3 1 1,-4-1-1,6 1 1,-2 0-340,2 0 1,-2 1-1,6 1 1,1 2-252,1-2 1,3-1 0,-1-1 0,3 0 85,-1-1 0,-4-3 0,5-1 0,-2-1-158,-1 1 1,-5-5 0,0 2 606,-2-2 0,3-2 0,-1 0 0</inkml:trace>
  <inkml:trace contextRef="#ctx0" brushRef="#br1" timeOffset="208">21120 6832 8196,'0'-18'343,"0"2"1,-2 2 128,-2-2 1,2 7 0,-6-3 0,-1 3 147,-2 3 1,0 0 0,-1 6 0,0 0-186,0 0 1,-1 7-1,-1 3 1,-2 6-462,2 2 1,1-2 0,1 2 0,0 1-461,0-1 1,1-4 0,-1 3 0,0-1-215,0 0 700,6-1 0,-10 2 0,3 1 0</inkml:trace>
  <inkml:trace contextRef="#ctx0" brushRef="#br1" timeOffset="209">8855 13241 9575,'-7'-12'0,"3"0"1002,3 1 1,-3-1 0,1 1-119,5 4 1,3 1 0,8 8 0,3 2-326,3 3 1,4 5-1,0 4 1,2 2-686,2 0 0,-1 5 0,4-4 0,2 3-325,2 2 0,-5 0 1,6-2-1,-1-1-352,0-2 1,-3-7 0,-1 1 0,0-1 26,0-3 0,-7-5 1,-1 0-1,-4-3-139,-4-1 0,-1-1-782,-1-3 1697,-5 3 0,-2-15 0,-5 3 0</inkml:trace>
  <inkml:trace contextRef="#ctx0" brushRef="#br1" timeOffset="210">9525 13159 7956,'0'-24'622,"0"1"0,-4 3 0,0 2 0,2 1 732,0 2 0,2 6-384,0 1 1,0 12 0,0 3-1,0 7-528,0 4 0,4 3 0,0 5 0,-1 2-307,-2-2 1,-5 0-1,-1-1 1,-2 1-340,-2 0 1,3-4 0,-1 5 0,1-4-564,-1 1 1,3-7 0,-2 5 0,0-3-2602,4 0 1,0-9 3367,2 2 0,-5-3 0,-1 3 0</inkml:trace>
  <inkml:trace contextRef="#ctx0" brushRef="#br1" timeOffset="211">9760 13300 7993,'12'-12'1337,"-4"2"0,0 2-229,1 4 0,1 2 0,2 4 0,0 2-303,0 4 1,-2 3 0,-1 5 0,-1 4-619,1 2 1,-2 1 0,-1 1 0,1-1-564,-1 1 1,-2-1 0,3 0-1,-1-3-1017,1 0 1,-5-2 0,4 2-1,-3-4-3087,1-3 4480,0-7 0,2 5 0,0-5 0</inkml:trace>
  <inkml:trace contextRef="#ctx0" brushRef="#br1" timeOffset="212">9008 13982 7943,'7'-12'1157,"3"2"0,3 0-147,5 3 0,16 4 1,10-1-1,14 3-776,-24 1 0,1 0 0,2 0 1,2 0-1,3 0 0,2 0 0,4 0 1,1 1-596,3 1 1,0 0 0,0-1 0,0-1 0,4 2 0,0 0 0,-3-1 0,-2 1-301,-1 0 0,-3 0 1,-12-1-1,-2 0 1,32 6-1,-12-1-2070,-14 1 2731,-20-4 0,-3 7 0,-16-3 0</inkml:trace>
  <inkml:trace contextRef="#ctx0" brushRef="#br1" timeOffset="213">9501 14358 9749,'0'-12'4906,"6"2"-3698,2 2 0,2 4 0,0 9-840,-2 7 1,1 1-1,-5 7 1,-1 1-475,-2 1 1,-1 1 0,0 1 0,0-1 112,0 1 1,-5-1 0,-3 0 0,-1-2-1753,1-2 0,-2-4 0,2 0 1,-1-2-145,1-1 0,1-4 1889,3 0 0,-2-6 0,-6 4 0</inkml:trace>
  <inkml:trace contextRef="#ctx0" brushRef="#br1" timeOffset="214">9501 14370 8258,'19'-17'462,"-1"2"1,-4-3-1,3 1 252,2 3 0,2 2 1,5 4-1,2 4-128,3 3 1,-5 2-1,1 3 1,-2 4-651,-2 3 0,-4 0 1,-5 1-1,-5 1-829,-5 3 1,-5-4-1,-6 1 1,-6-4 365,-4 0 0,-4-4 1,-5-1-1,-1-1 334,1 1 0,1-3 1,3 3-1,1-3 97,1-1 0,10 1 0,-2 2 646,1 1 0,6 1 1,1-1-102,3 4 1,4 2-1,3 1 1,6-2-167,1-1 1,4 0 0,-1 3 0,-1 1-262,2 0 1,-2 0-1,3 1 1,0 1-187,1 2 1,0-1 0,3-3 0,1 0-569,0 0 0,-2-4 0,5-1 0,-4 1-317,-2-1 1,-6-2 1048,2-5 0,2 5 0,1 2 0</inkml:trace>
  <inkml:trace contextRef="#ctx0" brushRef="#br1" timeOffset="215">10195 14476 7832,'12'-6'1427,"0"0"0,0-1 1,-1 3-979,1 3 1,-1 2-1,-2 3 1,-3 6 730,-1 4 0,1 0 0,-4 5-726,2-2-559,0 3 1,-3-3 0,2 4 0,1-2-992,-1-2 1,-1 0 0,1-3 0,1 2-1519,-2-2 2614,0-6 0,3 2 0,1-3 0</inkml:trace>
  <inkml:trace contextRef="#ctx0" brushRef="#br1" timeOffset="216">11289 13558 7880,'5'-11'469,"3"-1"0,2 1 120,2 4 0,1-4 1,3 5-1,2-1-346,0 3 0,5 3 1,-4 1-1,4 0-336,0 0 1,-3 1-1,-1 2 1,2 2-285,1 2 0,-3-5 0,-4 3 0,0-1-316,0 0 1,-4 1-1,3-2-187,1 1 0,-5 0 880,-2-4 0,-6-5 0,4 3 0,-6-3 0</inkml:trace>
  <inkml:trace contextRef="#ctx0" brushRef="#br1" timeOffset="217">11254 13829 9168,'5'-7'959,"1"2"0,7 5 0,3 0-488,4 0 1,7-1-1,3-2 1,3-1-756,2 2 0,-1 0 0,8 2 0,-2 0-675,-2 0 0,-6 0 1,-6 0-1,-4 0-144,-2 0 0,-10 0 1103,2 0 0,-8-5 0,1-1 0</inkml:trace>
  <inkml:trace contextRef="#ctx0" brushRef="#br1" timeOffset="218">13159 13441 7880,'0'-18'554,"-4"1"1,-2 5 0,0 0 178,-3 0 0,-3 2 0,-2 1 1,-5 2-15,-3 2 0,4 2 0,-8 7 0,-2 4-433,0 3 0,1 3 0,0 3 0,2 5-156,2 3 1,4-2-1,4 7 1,3 1-370,4-1 0,3-3 1,5 4-1,2 1 76,6-2 1,7-1-1,12-7 1,6-3-318,5-3 1,3-8 0,7-4 0,-1-3 115,0-1 0,-3 0 0,0-1 1,0-3-594,-8-4 0,-1-6 1,-8-2-1,-5 0 957,-5-1 0,-4-1 0,-1-5 0</inkml:trace>
  <inkml:trace contextRef="#ctx0" brushRef="#br1" timeOffset="219">14099 13029 7937,'8'-34'1655,"-1"3"0,-1 3-809,1 4 0,-3 9 0,4 5 0,1 3-189,1 5 1,2 2-1,-2 5 1,0 8-310,-3 9 0,0 7 0,1 6 0,-3 2-491,0 2 0,-2-2 0,3 2 0,0-1-287,-4 1 0,3-6 0,-1-1 0,0-3-414,1-3 0,-3-8 0,2 5-1580,-3-5 2150,4-8 0,-3-10 0,1-9 79,-1-5 0,-4 1 0,-1-3 0,-5 3 44,-3 1 0,-2 3 1,-3 0-1,-3-2 349,-3 2 0,2 4 1,0-1-1,0 0 304,-3 4 0,0 0 1,-1 2-1,1 0 9,-1 0 0,5 6 0,0 2 0,2 2-232,3 2 0,6-1 1,4 3-1,3 0-424,1 2 0,3 1 1,4-3-1,9 2-309,5-2 0,3-5 0,0-1 0,2 0-450,2-2 1,1 0-1,-5-6 1,3 0-185,-1 0 0,-4-6 1088,5-1 0,-2-4 0,-1-1 0</inkml:trace>
  <inkml:trace contextRef="#ctx0" brushRef="#br1" timeOffset="220">14558 13182 7945,'0'-16'0,"1"1"637,3 0 0,-1 4 0,5 3 0,1 4 356,1 3 1,6 1-1,1 1 1,0 4-585,0 7 0,4 1 0,-3 7 0,2 0-241,-1 3 0,-3 0 0,2-1 0,1-1-915,-1-1 1,-4-2 0,2 2 0,-3-3-573,-1 0 1,-4-9-1,-2 1 1,1-4 1318,-1-1 0,-3-5 0,2-6 0</inkml:trace>
  <inkml:trace contextRef="#ctx0" brushRef="#br1" timeOffset="221">14923 13088 7950,'6'-23'1257,"-2"-1"1,1 6 0,0 2 0,2 4-494,2 4 1,-2 5 0,-1 8 0,-1 7-481,-2 6 1,-2 5-1,-1 3 1,-1 3-709,-3 1 0,-2-2 0,-6 3 1,0 0-129,0-1 1,4-1-1,1-5 1,-1-1-2729,1 1 3280,-3-6 0,8 4 0,-3-3 0</inkml:trace>
  <inkml:trace contextRef="#ctx0" brushRef="#br1" timeOffset="222">15322 13300 7963,'11'-16'0,"-2"-1"1557,-1-1 0,-4 6 0,2-2-413,-1-1 0,-2 2 0,-7 5-515,-4 4 1,-2 4 0,-2 6-599,0 5-230,-5 1 0,3 10 0,-4-2 1,1 2-48,2 2 0,2 1 0,3-1 0,2 1-383,4-3 1,3-1 0,2 2 0,4-3-493,7 0 0,5-6 1,8 1-1,2-6 368,5-5 0,2-3 1,1-1 752,0 0 0,6-10 0,0-3 0</inkml:trace>
  <inkml:trace contextRef="#ctx0" brushRef="#br1" timeOffset="223">14346 13841 8020,'-26'-4'0,"1"-1"1815,3-2 1,9 4-1082,5-1 0,11 3 0,16 2 0,9 2-694,5 1 1,8 1 0,5-2 0,6 1-215,6-2 1,-3 0 0,9-2-1,-29 0 1,0 0-66,4 0 1,1 0-1,1-3 1,1 0-1,7 0 1,0 0-1,-1-1 1,-2 0-158,-1 0 1,-1 0-1,-7 1 1,-1 0-1,0-1 1,-1 0-1,25-1-239,-10-1 1,-23 5-1,-5-3 635,-5 3 0,-8-4 0,-3-2 0</inkml:trace>
  <inkml:trace contextRef="#ctx0" brushRef="#br1" timeOffset="224">14629 14029 8107,'0'-12'2390,"0"0"-300,0 1 1,1 4-1417,3 3 1,-3 4-1,3 5 1,-1 7-506,1 6 1,-3 5 0,3 1-1,-2 4-247,2 3 1,-2 3 0,1 1-1,-1 1-392,-2-1 0,0-4 0,0-1 0,0-1-338,0-3 0,0-6 0,0-4 212,0-3 0,-4-8 0,0-5 449,1-7 1,-2-8 0,1-5 0,0-2 132,-1-2 0,0 1 1,-4-1-1,1 1 203,-1-1 1,-2 5 0,-1 0 0,-1 2 218,-2 3 0,2 2 1,-4 4-1,1 4 104,0 3 0,-3 2 0,3 3-222,2 4-211,-5 8 0,6 1 0,-1 4 0,5-2-257,5 2 1,3 2-1,1 0 1,2 1-16,6-1 0,6-3 0,14-2 0,5-1-389,4-3 0,5-1 1,4-2-1,-2-3-970,-1-4 0,-5-3 0,0-2 1552,-5-3 0,1-3 0,-4-5 0</inkml:trace>
  <inkml:trace contextRef="#ctx0" brushRef="#br1" timeOffset="225">15052 14135 8163,'10'-12'0,"-1"0"1323,-1 0 1,-4 5-1,4 0-502,1 2 0,-2 1 0,-1 5 317,-1 3 0,1 8 0,-4 7-693,2 4-374,0 5 0,-3-1 0,2 3 0,1 0-580,-1 0 0,-1 1 1,1 3-1,2-1-947,2-2 1,-3-5 0,3 2 0,3-4 1455,0 0 0,2-6 0,-1-1 0</inkml:trace>
  <inkml:trace contextRef="#ctx0" brushRef="#br1" timeOffset="226">15017 14358 8447,'13'-12'725,"2"1"0,0-1 1,4 0-1,4 0-460,3 1 0,1 3 0,7 1 0,5 1-805,6-1 0,-1 4 0,6-2 540,-6 0 0,2-2 0,-4-4 0</inkml:trace>
  <inkml:trace contextRef="#ctx0" brushRef="#br1" timeOffset="227">16534 13359 7960,'0'-12'0,"5"1"0,3 2 0,3 1 1219,5-1 0,4 3 1,7-1-1,7 2-677,8 2 1,1 1-1,8-1-1279,-3-1 525,5 0 1,-14 4-1,-1 0 1,-7 0-635,-5 0 0,-13 0 0,-9 2 846,-9 1 0,-6-1 0,0 3 0</inkml:trace>
  <inkml:trace contextRef="#ctx0" brushRef="#br1" timeOffset="228">16663 13558 8047,'12'-11'194,"1"-1"1,2 1 0,5 2 780,2 1 0,8 5 1,4-4-1,7 0-777,4 1 1,-4 3 0,5-1-1,-5 3-1209,-3 1 0,-6 0 1011,-5 0 0,-2 0 0,-1 0 0</inkml:trace>
  <inkml:trace contextRef="#ctx0" brushRef="#br1" timeOffset="229">18192 13206 7973,'5'-17'0,"-3"4"0,5-3 0,-2 2 1285,-2-2 0,-2 7 0,-2-3 1,-3 3-259,-4 2 0,-8 2 0,-3 5 0,-3 1-796,-2 3 0,-1 4 1,0 8-1,-1 5-267,0 5 1,4 0 0,-4 4 0,5 0-215,5 0 1,7-2 0,3 2 0,0-2-547,4-2 1,10-5 0,6-4-1,7-2 301,8-5 0,4-6 0,7 0 0,3-3 262,3-1 0,-3-1 1,-2-3-1,0-4-680,-3-2 1,-3-2 912,-4 0 0,-2-5 0,-5-1 0</inkml:trace>
  <inkml:trace contextRef="#ctx0" brushRef="#br1" timeOffset="230">19179 12771 8092,'12'-12'1495,"-4"0"1,0 2-517,1 2 0,1 3 0,1 6 0,-2 3-217,-1 4 1,-4 7 0,2 5 0,1 3-850,-1 5 1,-2-1-1,3 7 1,-1 3-266,1-1 1,-5-3 0,2-3 0,-1-1-1033,1-3 1,-3-1-1,3-3-994,-3-2 2326,-1-9 0,0-11 0,-1-7 1,-1-4 102,-2-1 1,-6-1 0,1-1-1,-4-2 115,-2 2 0,-6 1 0,1 1 0,-2 2 187,-2 2 0,1 3 0,-1 5 0,-1 0 69,-2 0 1,1 5 0,-3 3 0,2 3-158,1 5 1,9-2 0,-3 6 0,7 1 74,5 1 0,3-2 0,6-2 0,4-1-319,7-3 1,5-2 0,8-4 0,2-4-423,5-3 0,-1-1 1,3 0-1,3 0-215,-1 0 0,-4-1 0,-5-3 0,-2-4-2605,-2-2 3221,-4-2 0,3 0 0,-4 0 0</inkml:trace>
  <inkml:trace contextRef="#ctx0" brushRef="#br1" timeOffset="231">18885 13629 7934,'-11'-1'0,"0"-3"193,3-4 1,-1 1-1,7 1 835,3 1 0,5-3 0,10 4 0,5 1-398,5 2 0,5-3 0,9 0 0,3 1-724,3 2 0,2 1 1,3 0-1,4 0-357,2 0 1,7-4-1,0-1 1,-1 0-122,-4 0 1,-14-1-1,-3 4 1,-9-2-952,-10 1 1,-8 2 1522,-7 1 0,0-5 0,3-2 0</inkml:trace>
  <inkml:trace contextRef="#ctx0" brushRef="#br1" timeOffset="232">19132 13899 7961,'7'-11'0,"-3"-1"0,-3 4 0,0 2 1938,3 0 1,-1 2 0,3 6-1039,0 2 1,2 7 0,-3 8 0,0 0-1103,0 1 0,3-1 0,-4 5 0,0 0-244,1-1 1,-4 1 0,3-2 0,-2-3-423,-2-3 0,4-3 0,-1-1 202,0 0 1,-3-6 0,-4-3 655,-4-6 0,-2-5 0,-2-6 0,0-2 164,1 2 0,-1 0 1,0-1-1,-1-1 42,-3 2 1,-1 5 0,-4 2 0,2 1 328,-2-1 0,3 5 0,-2-2 0,-1 3-57,-1 1 0,2 3 0,2 3 0,1 2-305,3 5 0,5 0 0,2 5-475,2-1 263,1 4 1,5-7 0,4 4-1,8 1-205,10-1 1,3-4-1,8 2 1,2-4-798,1-4 0,3 1 1,-2-5-1,-1-2 454,0 0 0,-13-8 0,5-3 0,-5-4-102,-7-2 1,-3-2 698,-2 1 0,-6-2 0,-1-6 0</inkml:trace>
  <inkml:trace contextRef="#ctx0" brushRef="#br1" timeOffset="233">19509 13899 7961,'11'-9'0,"1"-2"0,-4 5 0,0-5 0,1 1 1237,1 4 1,-2 1 0,0 5-437,1 0 0,-4 1 0,-1 3 0,-2 5-381,-2 5 1,4 5 0,0 4 240,-2 1-494,-1-1 1,-1 2-1,0 1 1,0 2-398,0-2 1,0 0-1,0-1 1,0 0-1326,0-3 0,2-1 0,2 1 0,2-1 1555,1-2 0,8-9 0,-2 0 0</inkml:trace>
  <inkml:trace contextRef="#ctx0" brushRef="#br1" timeOffset="234">19450 14076 8240,'12'-5'0,"1"-3"556,2-3 0,0 3 0,4 2 0,4-1-303,3 1 0,1 3 1,6-1-1,2 2-1501,2-2 1248,-9 3 0,17-5 0,-9 6 0</inkml:trace>
  <inkml:trace contextRef="#ctx0" brushRef="#br1" timeOffset="235">7114 8478 8197,'2'-15'617,"0"-1"0,2 2-72,-1 1 1,-2 5 0,-1 0-12,0-1 1,-1 4-243,-3 1 1,1 2-400,-5 2-185,6 6 0,-3-4-1267,5 6 580,0-5 979,0 2 0,5-5 0,1 0 0</inkml:trace>
  <inkml:trace contextRef="#ctx0" brushRef="#br1" timeOffset="236">12159 9349 7906,'0'-12'116,"4"0"1,0 0 777,-1 1 1,2-1 1078,-1 0 15,0 0-1645,-4 6 1,-2 1-1,-2 5-181,-3 0 0,1 1 0,1 1 132,0 2 0,4 2-731,-3-2 1,4-3-502,4 3 0,2-3 828,6-1 0,-6-5 1,-2-3 310,-2-2 1,-4-1 0,-2 2-1,-5 1 113,-5-1 1,-4 4 0,-6 1 0,-1 3 77,-2 1 1,2 1 0,-2 3 0,3 4-347,4 2 1,5 6-1,7-1 1,4 1-253,3 1 1,7-4 0,6 3-1,6-3 11,4-1 1,7-6 0,1-2-1,2-3-65,-1-1 1,-5-1 0,2-3 0,-4-5 228,0-5 1,-10-5 0,-2-3 0,-3 0 168,-2-2 1,-2 5 0,-6-6 361,-3 4-382,-3 7 1,-6-2 0,-3 8 0,-3 4 76,-3 3 0,2 4 1,2 3-1,1 7-100,2 4 1,4 3 0,3 3-1,4 1-210,3-1 1,3-3-1,5-1 1,6 1-234,4-2 1,6-1 0,6-6 0,1-2 40,3-1 0,-5-6 1,0 1-1,-3-6 245,-2-4 0,-6-9 1,-4-4-1,-5-2 235,-3-1 1,-6-1-1,-8 2 516,-5 2-525,-10-2 0,-2 9 1,-5-1-1,-2 4 153,-1 7 0,4 3 1,2 3-1,4 5-214,0 3 1,6 2-1,3 2 1,6 4-259,5-1 1,8 0 0,5-3 0,6 0-194,4 0 1,5-3-1,3-3 1,5-3 53,2-1 0,0-1 0,-3-5 0,-2-3-37,-1-4 1,-7-3 0,0-4 0,-6-2 438,-9-1 0,-6 0 1,-6-3-1,-9 2 222,-6 2 1,-5 7-1,-9 6 1,0 3-43,-1 1 0,5 2 0,2 5 0,3 5-118,4 1 0,11 5 1,4 0-1,4 2-97,3-1 1,10-4 0,6 1-1,6-3-350,6-2 0,-2 0 1,4-3-1,0-4 110,0-3 1,-4-2 0,2-3 0,-5-4 197,-3-3 1,-8-6-1,-9-1 1,-3-2-76,-3 1 0,-11 1 0,-9-2 0,-7 4 268,-4 3 1,-7 7 0,0 2-509,-1 3 185,1 1 1,10 9-1,4 4 1,4 4-54,9 4 1,10 1-1,5 1 1,10 1-822,7-1 1,10-4 0,3-4 0,3-3 467,1-4 1,3-3-1,-3-5 1,-5-1 523,-4-3 1,-7-4 0,-5-6-1,-5-5 136,-5-3 1,-13 5-1,-8-6 1,-8 1 328,-6-1 1,-8 5-1,-3 4 1,-1 4 100,0 7 0,6 1 1,2 4-1,7 1 146,7 5 1,10 8-1,7 2-847,2 1 54,13 3 1,3-4 0,12 4 0,4-2-162,4-4 0,-1-3 0,6-3 0,-2-1-868,-2-1 1,-3-5 0,-2 1-1,-2-3 125,-2-1 0,-6-5 1,-6-3 965,-4-3 0,-5-6 0,-5-1 0</inkml:trace>
  <inkml:trace contextRef="#ctx0" brushRef="#br1" timeOffset="237">7009 8561 8079,'0'-12'184,"0"0"294,0 0 0,0 1 0,-2 0 275,-2 3 0,2 2-290,-6 2 1,1 4-383,-1 0 0,3 1 1,7 6-1,1-1-91,5 1 0,3-3 0,1 2 0,1 0-354,2-4 99,-2-1 0,6-1 0,-5 0 178,2 0 1,-2-1 0,-5-3 0,-2-4 227,-2-2 1,-1-2 0,-7 0 0,-3 1 249,-6-1 0,-5 4 1,-1 2 505,-6 0-720,-2 2 0,4 4 0,1 0 0,3 2-57,1 2 1,1 2 0,6 6 0,2 0-297,4-1 1,4 1-1,5 0 1,7 0-367,6-1 1,4 0-1,2-2 1,-1-2-729,1-2 1,-2 0 1269,-2-1 0,2-3 0,-4 5 0</inkml:trace>
  <inkml:trace contextRef="#ctx0" brushRef="#br1" timeOffset="238">12171 9313 7921,'-8'-11'122,"0"-1"1,-1 0 236,-1 0 1,2 4 0,0 2 356,-1 1 0,2 1-314,-1 4 0,4 5 1,-2 3-256,1 2 1,1-2 0,4 0 0,1 0-241,3-2 0,-1 3 1,4-5-27,3-1 1,0-2 0,2-1 0,0 0 44,-1 0 0,-3 0 1,0-1-1,1-3-35,2-4 1,-5-2 0,-2-2 486,-3 0 0,-3 1 0,-6 0 34,-8 3 1,-5-1 0,-4 5 0,-2 2-94,-4 0 0,2 7 1,3 3-1,4 4-331,2 4 1,7-2 0,1 4 0,7 1-278,4-1 1,11-4 0,6 2 0,6-3-156,5-1 0,3-6 0,4-2 0,-1-2 178,-2-2 0,0-3 1,-1-3-1,-6-8 135,-3-3 0,-10-3 0,-1-7 551,-3 0-153,-3 0 1,-10 7-1,-3 2 1,-6 1 304,-9 2 0,-5 7 1,-5 5-1,2 1-249,0 2 0,6 5 1,-1 5-1,3 4-332,5 6 1,6 2-1,6 0 1,3 0-319,5 2 0,6-7 0,9 5 0,5-4-231,5-3 0,4-6 0,5-3 0,-1-1 326,-3-2 1,-2-3-1,-7-5 1,-1-7 217,-1-6 0,-11 0 0,-1-2 0,-6-1 238,-2-1 0,-10 2 0,-6 2 0,-6 1-47,-5 3 0,-3 6 0,-6 4 0,1 4-244,0 4 0,3 7 0,5 9 0,6 4-625,11 3 1,8 3 691,10 5 0,10 1 0,12-1 0</inkml:trace>
  <inkml:trace contextRef="#ctx0" brushRef="#br1" timeOffset="239">20355 13159 7753,'6'-7'-270,"-5"-3"1,5 7 269,-2-5 0,-2 6 0,3-4 0</inkml:trace>
  <inkml:trace contextRef="#ctx0" brushRef="#br1" timeOffset="240">20402 13076 7918,'7'-18'0,"2"-3"0,-5 4 0,-1 0 832,-2 0 0,-1 0 1,0 3-33,0-2 1,0 4 0,-1 6 0,-3 1-404,-4 2 1,-3 7 0,0 4 0,-3 3-150,-1 5 0,-2 4 1,-4 6-1,1 3-57,-1 1 0,3-2 0,0 5 1,0 1-122,-1-1 0,9-5 0,-1 3 0,5-3-153,3-2 1,2-1-1,4-3 1,4-1-218,9-1 0,6-6 0,4 2 0,3-4 33,1-4 1,2-2 0,1-3 0,0 1-714,-1-2 0,-8 0 0,0-4 0,-7-2-1112,-4-3 2092,-7 1 0,5-4 0,-5 3 0</inkml:trace>
  <inkml:trace contextRef="#ctx0" brushRef="#br1" timeOffset="241">20943 13206 7775,'-12'0'-211,"5"-4"0,-1-1 982,-1-2 1,2 3 0,-1-2 1236,-1 0-1734,4 2 0,1 4-188,8 0 0,2 0 1,6 0-1,1 0 11,3 0 0,-2 0 0,6 0 0,1 0-74,1 0 0,3-1 0,1-2 0,3 0-60,1 0 1,-3-2-1,3-1 1,-1 1-59,-3 0 1,-5 0 0,-3 2-1,-1-1 367,-2 2-236,-7 0 1,-5 2 0,-8 0-29,-7 0 25,-4 0 1,-8 0 0,0 0 0,1 0 59,-1 0 0,0 2 0,-3 0 0,0 2 14,1-1 0,-3-2 0,2-1 0,-1 1-51,0 3 0,3-2 0,-3 2 1,3-2-7,2 2 0,5-3 0,2 3-67,3-2 1,8-1 49,5 3 0,10-3 1,11 3-1,5-3 30,6-1 0,-1-1 0,2-2 0,2 0-11,1 0 0,-2 2 1,6 1-119,-4 0 85,-1-6 0,-3 5 1,-2-4-1,-1 1 10,-3 0 0,-7 0 0,-4 3 28,-6-3 1,-7 1 0,-9-3-154,-9 0 0,-5 3 0,-2 3 0,-1 0-551,0 0 0,1 0 0,1 0 0,2 0-966,4 0 1613,3 0 0,2 10 0,-1 3 0</inkml:trace>
  <inkml:trace contextRef="#ctx0" brushRef="#br1" timeOffset="242">21578 12923 8152,'-8'-11'134,"1"0"1,-1 2 532,1 1 0,1 4 0,3-4 271,-1-1 0,3 4-504,9 1 0,1 8 0,12 4 0,2 4 113,3 3 0,7 0 0,-3 3 0,1-1-214,1-3 0,-2 3 1,3-1-1,-2-2-305,2 0 1,-3-3 0,0 1 0,-2 0-199,-1 0 1,-3-5 0,-1 0 0,-4-2-2382,-3-2 0,-3-2 687,-1-1 1,-6-1 1863,-2-3 0,-3-3 0,-1-4 0</inkml:trace>
  <inkml:trace contextRef="#ctx0" brushRef="#br1" timeOffset="243">22072 12794 8535,'18'-20'0,"-1"0"1046,0-1 1,-4 6 0,3 2 358,-3 4 0,-2 8-897,-4 1 1,-1 6 0,-6 9 0,0 0-368,0 0 1,-2 3-1,0 2 1,-3 2-128,-2 1 1,-1 1 0,-4-1-1,2 2-393,2 3 1,-1-7 0,4 2 0,0-1-871,-1 1 1,2 0 0,4-1-1,0-2-345,0-4 1594,0-3 0,6-2 0,0 1 0</inkml:trace>
  <inkml:trace contextRef="#ctx0" brushRef="#br1" timeOffset="244">22378 12923 8181,'0'-15'2415,"0"-1"1,0 4-1544,0 4 0,0 7 1,-1 1-1,-2 8-485,-1 6 0,-1 2 0,2 6-994,-1 3 0,0 1 510,4-2 0,0-1 0,0 2-447,0 3 0,2-8 0,2 3 0,3-4-1020,4 0 0,1-9 0,1 0 0,1-3 1426,2-4 0,5-9 0,-2-5 1,2-9 586,-1-6 0,-3 0 1,-7-6-1,-2 0 183,-4-2 0,-8-2 0,-4 4 0,-4 3-48,-3 6 1,-4 7 0,-3 1-1,1 6-838,2 5 0,4 3 0,1 2 0,4 5-2827,2 5 3081,5 1 0,-2 16 0,5-4 0</inkml:trace>
  <inkml:trace contextRef="#ctx0" brushRef="#br1" timeOffset="245">22766 12724 8220,'0'-12'-13,"5"1"1,3 2 744,2 1 0,2 6 0,1-1 1,3 7 917,4 8 0,7 6 1,3 10-1,3 5-1559,2 9 0,-2 3 1,-14-18-1,1 1 1,-2 0-1,0 1-455,1 2 1,-2-1 0,10 27 0,-7-2 0,-12-8-191,-10-10 0,-12-12 0,-12-2 0,-10-4-247,-4-1 1,3-8 0,-2-1 0,-1-3-454,1 2 1,3-1 1253,-3 0 0,2 1 0,2 4 0</inkml:trace>
  <inkml:trace contextRef="#ctx0" brushRef="#br1" timeOffset="246">9266 15910 8770,'-4'-15'0,"-1"-2"1038,-1-2 0,2 9 0,-3-2-632,2 2 1,6 6-1,7 4 1,4 6 167,4 5 0,2 6 0,5 1 0,2 2-467,3-1 1,2 1-1,5 3 1,0 2-534,0 3 1,2-8 0,0 4 0,1-2-177,-1 0 0,-5-2 0,4-3 1,-2-3-390,-5-3 1,-3-7 0,-4 0 990,-2-3 0,2-1 0,-3 0 0</inkml:trace>
  <inkml:trace contextRef="#ctx0" brushRef="#br1" timeOffset="247">9960 15816 8326,'-8'-12'1360,"0"1"-419,-1-1 1,3 5 0,-2 3-302,-1 3 1,2 8 0,1 4 0,-1 8-369,1 3 0,-1 3 0,-2 1 1,2 3-578,2 1 0,0-3 0,2 3 0,-1-1-118,2-3 1,1-1 0,1-2 0,0 1 251,0-1 171,0-4 0,0 3 0,0-4 0</inkml:trace>
  <inkml:trace contextRef="#ctx0" brushRef="#br1" timeOffset="248">10242 15993 8442,'4'-8'1400,"0"0"0,1 5 1,-1 1-927,4 4 0,-3 6 0,-1 8 0,-1 3-357,1 4 0,-3 5 0,3 2 1,-1 2-941,1-1 1,-3 1 0,3 1 0,-3-1 822,-1-5 0,0 3 0,0 0 0</inkml:trace>
  <inkml:trace contextRef="#ctx0" brushRef="#br1" timeOffset="249">9337 16663 8243,'-56'-5'1065,"-3"-3"0,7-1 0,-3 1 0,10 4-449,15 3 0,17 1 0,17 0 0,13 0-32,12 0 1,14 0-1,16 0 1,-26 0-1,2 0-541,3 0 0,1 0 0,1 0 0,1 0 1,4 0-1,1 0 0,2 0 0,0 0-139,1 0 1,1 0 0,-3 0-1,0 0 1,5-1 0,1 0-1,0 0 1,1-2-370,0 0 0,0-1 0,-5 0 0,0 1 0,2-1 0,-1 0 0,-7 0 0,-1 0-397,-6 1 1,-2 0 0,12-6-316,-3 5 1177,-39 0 0,3 9 0,-30 2 0</inkml:trace>
  <inkml:trace contextRef="#ctx0" brushRef="#br1" timeOffset="250">9631 17169 9730,'-4'-32'3096,"0"1"1,-4 14-2676,4 1 0,2 16 0,4 5 0,3 8-112,2 7 0,1 2 1,2 2-1,-1 1-666,-1 2 1,0-1 0,3 6 0,-2-1-388,-1-1 1,-6 4 0,3-5 0,-1-1-428,0 0 1,0-7 0,-5 2 0,-3-6-1520,-4-4 2690,3-6 0,-11 3 0,3-3 0</inkml:trace>
  <inkml:trace contextRef="#ctx0" brushRef="#br1" timeOffset="251">9678 17169 8422,'0'-34'935,"-4"6"0,-1-6 0,-1 5-304,1 7 0,9 4 1,11 7-1,9 4-498,9 3 1,1 2-1,9 2 1,3 2-529,4 2 1,-6 2 0,2 6 0,-6 0 200,-6-1 0,-5 5 0,-11 0 175,-6-2 0,-12-2 0,-12-3 1,-6-1 80,-4 1 0,-7-2 0,-1-1 0,-1-1-22,-1-2 0,1 2 1,-3 0-1,2 2 98,5 2 1,4-2 0,3-1-1,4 1-176,3-1 1,7 2-1,2 4 1,5 0-101,7-1 0,5 1 0,12 0 0,1 0 73,1-1 0,5 1 0,-5 0 0,-1 0-56,-1-1 1,-5-3-1,-1 0 1,1 0-578,-2-2 1,0 4 0,-3-6 697,1-2 0,4 5 0,-1-1 0</inkml:trace>
  <inkml:trace contextRef="#ctx0" brushRef="#br1" timeOffset="252">10372 17227 8436,'0'-17'1603,"0"-2"0,0 2 0,1 2-260,3 6 0,2 4 1,6 6-1,0 5-893,0 5 1,-1 6 0,1 8 0,0 3-877,0 3 1,0 3 0,-1 0 0,1 0-970,0 1 1,-4-6-1,-2 5 1,1-3 1394,-1-1 0,-3-9 0,2 1 0</inkml:trace>
  <inkml:trace contextRef="#ctx0" brushRef="#br1" timeOffset="253">10219 15863 8120,'0'-12'453,"0"5"1,-2-1 51,-1-1 1,1 2 1020,-2-1-791,-2 6-775,5-4 1,-3 6 0,8 0 0,3 0-69,4 0 0,-3 0 0,-1 0-363,3 0 473,0 0 1,-5 0-1,-5 0 184,-6 0 0,-5 0 0,0 2 0,-1 0-2,0 2 0,0 0 1,1-4-412,-1 0 154,0 5 1,5-2-118,4 5 0,3 0 1,3 2-1,5-2-1756,3-4 1946,6 2 0,1 1 0,6 5 0</inkml:trace>
  <inkml:trace contextRef="#ctx0" brushRef="#br1" timeOffset="254">9713 13006 7995,'5'-7'1972,"-3"-3"-1220,2 2 0,-2 3 0,1-1 100,1 1 0,5 4-919,-1-3 1,-2 3 0,2 1 51,1 0 0,-2 0 1,1 0-333,1 0 0,-3 0 1527,2 0-237,-5 0 1,1 0-465,-8 0 1,2 1-1710,-1 3 0,1 2 1230,2 6 0,0 0 0,0 0 0</inkml:trace>
  <inkml:trace contextRef="#ctx0" brushRef="#br1" timeOffset="255">2528 10560 8186,'-4'-8'1437,"-1"1"-474,-1 2 0,3 0 727,-1 1-1547,-3 3 1,6-3-1,-3 8-108,3 4 0,1-2 185,0 2 1,5-1-337,3 0 0,2-1 915,2-6-43,-5 0-1744,-2 0-237,-5 0 1225,-5 0 0,3 5 0,-3 1 0</inkml:trace>
  <inkml:trace contextRef="#ctx0" brushRef="#br1" timeOffset="256">11665 16169 8414,'-13'-12'702,"-3"0"0,10 1 269,-1-1 1,-2 0 0,7 0-539,3 1 0,9 3 1,11 1-1,5 2-238,6 2 1,7 2-1,4 0 1,4-2 34,4-1 1,-1 0-1,2 3 1,-1-2-1175,-1 0 1,-14-1 0,1 4 0,-8 0-1138,-7 0 0,-12 1 700,-2 3 1381,-11-3 0,-3 10 0,-6-5 0</inkml:trace>
  <inkml:trace contextRef="#ctx0" brushRef="#br1" timeOffset="257">11642 16439 8063,'17'-17'563,"1"4"0,5-2 0,4 2-369,4 1 1,-2 4-1,9 2 1,1 0 232,1 4 0,-1 2 0,2 2 1,-3 4-2604,-4 0 2176,-12 2 0,11 9 0,-8 1 0</inkml:trace>
  <inkml:trace contextRef="#ctx0" brushRef="#br1" timeOffset="258">13053 16204 8283,'17'-18'2831,"0"-3"-2205,2 5 0,13 1 0,0 4-399,8 3 0,3-2 0,2 3 0,0 0-434,-2-1 1,-5 5-1,1-2 1,-2 1-571,-2 0 1,-9-1 0,-4 2-516,-3-1 1292,-9 0 0,-5-1 0,-5-1 0</inkml:trace>
  <inkml:trace contextRef="#ctx0" brushRef="#br1" timeOffset="259">14346 15946 8311,'0'-12'161,"0"0"0,0 0 0,-1 2 0,-2 1 952,-1 1 0,-9 5 1,0-1-1,-4 4-526,-4 4 0,-2 8 0,-5 8 0,-3 2-493,-3 1 0,3 6 1,2 1-1,4 1-82,7 1 0,9-6 1,6 1-1,6-2-53,5-1 0,7-5 0,6-2 1,7-2-729,7-5 0,2-6 1,4 0-1,1-3-170,0-1 0,-7-1 0,3-3 1,0-4-1335,-1-2 2273,-11-2 0,6-5 0,-7-1 0</inkml:trace>
  <inkml:trace contextRef="#ctx0" brushRef="#br1" timeOffset="260">15663 15510 8460,'12'-23'1065,"-4"3"0,0 3-209,1 4 1,-4 5 0,-1 14-162,-3 5 1,-1 8 0,0 8 0,2 5-497,2 2 0,-2 2 0,5 2 17,-2 1-274,4 6 1,-4-9 0,4 2-1,-2-4-207,-2-3 1,3-8 0,-3-1-1,1-4-638,-1-4 1,-1-4 630,-4-3 1,0-5-1,0-2 1,0-7 158,0-3 1,-2-2 0,0-1-1,-3-1 142,-2-2 0,-2 0 0,-6 4 0,-1 1 52,-3-1 1,0 4-1,-6 2 1,-3 0 26,-3 4 0,-4 2 1,-4 4-1,-5 4 0,-1 2 1,7 7 0,4 3 0,4 2-47,4 1 0,7-1 0,8-2 1,7-3-74,6 0 1,11-8 0,12 3 0,9-3-34,8-2 1,6-2 0,5-5-1,4-1-518,3-3 0,-8 1 0,2-5 0,-8-1-1459,-7-1 2021,-13-2 0,1-5 0,-8-1 0</inkml:trace>
  <inkml:trace contextRef="#ctx0" brushRef="#br1" timeOffset="261">15240 16381 8265,'-46'-8'281,"6"1"1,3 1 1026,5-1 1,12 5 0,9-2-829,17 2 0,16 2 0,13 0 0,10 0-328,8 0 1,5 0 0,-25 0-1,2 0 1,1 0 0,1 0-318,2 1 0,1-2 0,0 0 0,0-2 0,7 1 0,0-1 0,-1 1 0,0-1 54,-2 1 1,-1-1 0,-5-1 0,-1 0 0,0 2 0,-1 0 0,27-1-1432,-15 2 0,-23 2 1,-16 3 1541,-13 4 0,-14 3 0,-12 0 0</inkml:trace>
  <inkml:trace contextRef="#ctx0" brushRef="#br1" timeOffset="262">15428 16628 8220,'0'-17'1729,"-4"7"1,-1 0 0,0 5-1900,0 6 1,1 10 0,4 9 1162,0 7-816,5 8 0,-3 3 0,5 4 1,0-1-454,-1 1 1,-2-3 0,4 3 0,0-3-1105,-2-5 1156,5-4 1,-9-9-1,5-4 126,-2-5 0,0-9 1,-2-3-1,1-7-110,-2-3 0,-2-3 0,-2-3 1,-3-4 235,-2-2 0,-1 0 0,-4 1 0,1 3 314,-1 1 0,-4 1 0,-1 4 1,-2 2-21,-6 2 1,0 3 0,-5 5 0,0 0-90,0 0 0,-3 9 0,-3 4 0,0 4-130,6 4 0,7 1 0,7 2 0,8-1-214,6 1 1,8-5 0,7 0-1,9-2-343,8-3 0,6-5 1,3-2-1,4-2-343,3-3 0,0 0 1,-3-4-1,-3 0 797,1-2 0,-5-10 0,5 0 0</inkml:trace>
  <inkml:trace contextRef="#ctx0" brushRef="#br1" timeOffset="263">15969 16639 8274,'5'-28'3076,"-3"0"-2100,2 1 1,-2 11 0,1 17 0,2 10-510,2 7 1,-4 6 0,4 3-1,-2 6-473,-2 5 0,-1 0 0,1 3 0,1 1-775,-1 0 1,2-4 0,0 1-1,0-2 229,0-2 0,3-9 1,-4-4-1652,-1-3 0,-3-10 2203,-4-9 0,-8-11 0,-6-7 0</inkml:trace>
  <inkml:trace contextRef="#ctx0" brushRef="#br1" timeOffset="264">15757 16910 8141,'6'-24'273,"0"5"1,7 0 0,4 1 33,7 0 0,6 3 0,9-2 0,5 0-58,6-2 0,-6 2 1,2 1-1,-3 3-83,-1 1 0,-7 1 1,1 0-1,-5 2-166,-6 1 0,-3 0 0,2-3 0</inkml:trace>
  <inkml:trace contextRef="#ctx0" brushRef="#br1" timeOffset="265">16957 15781 8798,'0'-24'1993,"0"1"-1313,0-1 1,-5 11 0,-3 5 516,-3 6-919,0 7 1,-1 7-1,-1 9 1,-2 5 224,0 5 0,-6 5 0,3 1 0,-1 3-658,4-3 1,3 4 0,4-2 0,4-1-218,3-1 1,7-6-1,6-1 1,6-1-190,5-3 1,1-5 0,4-4 0,3-4-493,3-7 1,1-3 0,-1-3-1,-1-1-112,-2-3 1165,-5-3 0,8-15 0,-3-3 0</inkml:trace>
  <inkml:trace contextRef="#ctx0" brushRef="#br1" timeOffset="266">17251 15816 8165,'6'-12'971,"0"-1"0,-5 0-286,3 2 1,2 1 0,6 12 0,0 3-330,0 7 0,3 5 1,2 8-1,2 1-211,1 1 0,3 2 0,0-3 0,1 1-439,-1 0 1,2-3-1,1-1 1,3-4-527,1-3 0,-4-7 0,2-2 0,-5-4 129,-3-4 1,-3-4 0,-7-8 0,-1-3 116,-1-3 1,-5-5 573,1-3 0,-3-3 0,-1-6 0</inkml:trace>
  <inkml:trace contextRef="#ctx0" brushRef="#br1" timeOffset="267">17651 15734 8165,'0'-12'-159,"0"0"1,0 5 1081,0-1 0,1 5 0,2 0 1,2 6-332,1 5 1,-2 8-1,3 3 1,-2 3-409,-2 2 0,-2 1 0,-1 1 1,0 1-248,0-1 1,0 3 0,0-1 0,-1-2-157,-3-1 1,2-2-1,-2-1 219,3-2 0,1 7 0,0-2 0</inkml:trace>
  <inkml:trace contextRef="#ctx0" brushRef="#br1" timeOffset="268">17874 15887 8763,'0'-19'755,"0"4"0,0 2 0,-1 2 0,-3 3-292,-4 5 0,1 3 0,0 3 0,-3 7-192,0 4 0,2 4 1,2 6-1,0-1-250,4 1 0,2 1 1,4-1-1,5 3-734,5-1 0,5-8 1,5 4-1,4-3 91,3-5 1,3-2 0,0-5 0,-1-4 352,-2-6 0,-10-14 0,-1-10 0,-7-6 111,-5-2 1,-10-1-1,-10-2 1,-6-2 643,-4 3 1,-2 5 0,1 6 0,-1 5-241,1 5 0,-1 9 0,1 3 0,1 4-1375,2 4 1,3 3 1128,5 9 0,6 2 0,1 6 0</inkml:trace>
  <inkml:trace contextRef="#ctx0" brushRef="#br1" timeOffset="269">18391 15675 9366,'31'-6'1486,"1"2"0,-3 10-1079,1 10 0,-6 13 0,0 15 255,-1 6-509,-4-2 1,-12 6 0,-5-6 0,-6 3 168,-7 2 1,-10 0-1,7-22 1,-1 0-1,0 0 1,0 0-463,-1 1 1,-1-1 0,-19 21 0,15-26-1,-1 0-169,-3-2 1,-1-1 0,-7 0-1,-1-3 1,-2-2 0,0 0-1</inkml:trace>
  <inkml:trace contextRef="#ctx0" brushRef="#br1" timeOffset="270">5033 18074 6753,'1'-7'1129,"3"4"1,-1-3-499,5 2 0,-4 0 1,2 3 158,-1-3 1,1 2-489,-3-6 1,-1 4-1,2-4-96,-3-1 1,-1 2-1,0 0-370,0-3 0,-1 4 1,-3-2 167,-4-1 0,-1 2 1,0-1-1,1 1 150,-1 0 1,-3 1 0,-2 3 0,-3-1-11,-2 1 0,4 2 1,-5 1-1,-1 0 13,-1 0 1,2 5-1,1 4 1,-2 6-315,-1 4 1,3 4 0,5 0-1,3 2-216,4 2 1,5-2 0,2 3-1,8-3-26,6-2 1,5-1 0,6-2 0,2-4 139,4-3 1,-1-7 0,1-2-1,-1-4 136,0-4 0,-8-4 1,1-6-1,-2-4 368,-2-5 1,-4 3 0,-6-8 0,-2 3 154,-2 2 1,-1 4-1,-4 4 1,0 2 407,0 1 0,-1 7-623,-3 5 1,3 6 0,-3 10-1,2 4-297,2 2 0,-4 3 1,0 1-1408,2 1 1156,1 6 0,2-8 0,1 2 0,4-2-565,0-2 0,2 0 1,4-4 927,0-3 0,-1 2 0,1 0 0</inkml:trace>
  <inkml:trace contextRef="#ctx0" brushRef="#br1" timeOffset="271">5468 18098 8080,'0'-23'393,"0"9"1,0-6 1403,0 6 0,0 10 1,0 7-1174,0 7 0,4 11 1,1 3-1,0 6-848,1 4 1,1-2 0,-1 1-1,-1 1-432,0-1 1,0-5 0,-2 1-1,1-3-646,-1-4 0,-2-5 0,-2 2 500,-3-2 0,-3-8 0,-6-9 0,-3-8 802,-3-6 0,-3-5 0,-1-4 0,2-3 95,2-6 1,4 0 0,1-10 0,5 0-84,5 0 1,9 7-1,8-2 1,10 2 980,7 2 1,0 10 0,1 2 0,2 7-425,1 7 0,-4 4 1,-3 5-1,-2 2-312,-2 3 1,-4 9 0,-4 2-1,-2 3-227,-1 3 1,-1-7 0,-3 6 0,-5 0-385,-1-1 0,-2-4 0,-2-1 0,-1-1-262,-5-1 0,-3-3 1,-1-5-1,1-2-844,-1-2 0,4-2 1460,0-1 0,6 0 0,-4 0 0</inkml:trace>
  <inkml:trace contextRef="#ctx0" brushRef="#br1" timeOffset="272">6033 18192 8080,'7'-16'2304,"1"0"0,-5 7-1690,1 9 0,-3 9 0,-1 8 0,-1 1-246,-3 3 0,1 2 1,-3-1-1,-1-1-675,1-2 1,3 0 0,-2 0 0,1-2-289,0 0 0,-4-8 1,3 3-1,-2-3 205,-2-2 1,3-2 0,-1-6 0,1-5 195,-1-5 0,4-8 1,-1-8-1,3-4 355,1-3 0,7-7 0,3-1 1,6 1 134,2 1 0,6 4 0,3 3 1,1 4-99,0 6 0,-2 8 1,4 4-1,-1 5-144,-3 5 1,-5 8-1,-4 4 1,-2 6-101,-5 2 1,-6 3-1,0-2 1,-3 2-56,-1 1 1,-4-1 0,-1-1 0,-1-2-83,-4-2 1,0-2-1,-2-3 1,0-1-380,1-4 0,-5-1 1,0-6-1,2 0-116,1 0 1,1-2 0,0-2 0,1-3 677,-1-4 0,0-6 0,0-1 0</inkml:trace>
  <inkml:trace contextRef="#ctx0" brushRef="#br1" timeOffset="273">6550 17898 9152,'1'-19'0,"2"4"732,1 2 1,0 5-1,-3 1-118,3 2 0,2 2 0,5 9 0,-3 5 89,-4 8 0,-2 0 0,1 3 0,1 5-649,-2 1 0,0 0 0,-2 2 0,1 0-697,3 0 0,-3-3 0,3 2 0,-3-1 362,-1-2 0,0-5 0,2 2 281,2-6 0,-3 1 0,4 1 0</inkml:trace>
  <inkml:trace contextRef="#ctx0" brushRef="#br1" timeOffset="274">6891 17980 8080,'0'-24'0,"0"9"0,-1 0 1064,-3 1 0,1 6 0,-3 8-46,0 7 1,2 3 0,4 3 0,0 2-573,0 0 1,0 6-1,2-1 1,3 1-1330,7-2 0,1 2 0,5-5 0,0 0 264,1 0 0,0-6 1,5 0-1,-1-3 163,1-5 0,-3-6 0,0-5 1,1-4 456,-1-3 0,-6-4 0,0 1 0,-5 1 2042,-2 2-1057,-5 3 0,1 13 0,-7 8 0,-2 10-705,-2 8 0,1 1 1,-3 4-1,1 3-443,-1 4 0,2-2 0,-1 1 0,-1-6 24,-1-3 0,-3-10 0,-3 4 0,-4-3-737,-2-5 1,-3-6 0,-1-4 0,-3-3-1097,-1-1 0,0-4 1971,-1 0 0,2-10 0,6 1 0</inkml:trace>
  <inkml:trace contextRef="#ctx0" brushRef="#br1" timeOffset="275">8608 17945 8617,'8'-20'0,"-2"0"1209,-1 0 1,-1 6 0,-2 4-820,2 3 1,2 5 0,5 6-1,-2 5-145,-2 5 1,-4 6 0,1 6 0,-3 3 84,-1 1 0,4 1 0,0 4 0,-1-1-553,-2-2 1,-1 2 0,0-4 0,0 0-491,0-3 1,0-2 0,1-3 0,2-2-338,1-4 0,5-7 1050,-1-1 0,2-6 0,2 3 0</inkml:trace>
  <inkml:trace contextRef="#ctx0" brushRef="#br1" timeOffset="276">8326 17980 9951,'-4'-20'0,"0"-1"227,1 1 0,6 8 1,8 1-1,16 3 70,12 2 1,8 3-1,14-1 1,-27 3 0,2 1-1,1 0 0,0 0 0,-1 2 0,0 1 1,1 0-1,0 1 0,0 0 0,-1 0-857,-1 0 0,-3 0 1,20 3-1,-11 4 1,-11-1-884,-10 2 1,-13-3 0,-8 7 1442,-9-3 0,-7-1 0,-7-1 0</inkml:trace>
  <inkml:trace contextRef="#ctx0" brushRef="#br1" timeOffset="277">8408 18286 8080,'-20'0'777,"1"0"0,10 1 1,5 2-127,13 0 1,18 5 0,23-4 0,11 0-594,-25-1 1,0-1 0,0-1 0,0 0 0,5 1 0,0 0-1,0-1 1,-1-1-343,1 0 0,-2 0 0,24-1 0,1-3 0,-12-4-1690,-10-3 1,-15 0 1973,-7-1 0,-11-5 0,-4-1 0</inkml:trace>
  <inkml:trace contextRef="#ctx0" brushRef="#br1" timeOffset="278">9290 18168 8080,'6'-12'0,"1"6"1537,-3 2 0,1 4 0,3 5 0,-3 6-234,0 3 1,-3 5 0,2-2-1416,-3 2-53,-6 0 1,2 1 0,-4-2 0,2-1-596,3-2 0,-4-2 1,1-3 396,-1-2 1,3-4-1,-1-9-72,3-7 1,10-1-1,4-7 1,5-2 520,7-4 0,4 1 0,6-2 0,0 3 333,1 5 0,-5 2 0,0 6 1,1 3-42,-2 4 1,-5 3-1,-8 4 1,-3 3-140,-4 6 1,-2 6-1,0-1 1,-4 1-530,-3 3 1,-1-2 0,-1-1 0,-3 0-500,-4 1 0,2-5 0,-1 2 0,1-3-1151,-1-2 0,5-3 1940,-2 0 0,-3-5 0,1 2 0</inkml:trace>
  <inkml:trace contextRef="#ctx0" brushRef="#br1" timeOffset="279">9984 18015 8931,'-11'-23'0,"2"-1"2532,1 1 0,2 8 128,-2 4-2160,3 7 1,5 1 0,1 10 0,1 6-223,2 4 0,6 7 0,-3 8 1,5 3-488,4 4 0,-3-5 0,3 4 0,-3 0-914,-2-1 0,1-5 0,-1-3 1,-2-3-558,-1-4 1,-1-2 0,4-1-589,-3-3 2268,-3-8 0,-5-8 0,0-7 0</inkml:trace>
  <inkml:trace contextRef="#ctx0" brushRef="#br1" timeOffset="280">10019 18203 8444,'4'-15'0,"1"-2"711,2-2 0,6 5 0,6-2 0,5 3-238,3 2 1,-1 0 0,4 2 0,-1 2-1054,-3 2 1,-1 1-1,-3 6 0,-2 1-489,-4 5 1,-3 3 1068,-2 1 0,1 4 0,0 3 0</inkml:trace>
  <inkml:trace contextRef="#ctx0" brushRef="#br1" timeOffset="281">10478 18215 8080,'13'-20'293,"1"2"1,2 0 225,-2 0 1,4 3 0,1 0 0,0 0-167,1 0 1,-6 0 0,1-3 0,-6 1-219,-5 2 0,-3 2 1,-2 3-1,-5 2-9,-5 4 0,-8 3 1,-7 1-1,-1 1 204,1 3 1,1 4 0,1 6-1,1 3-30,-1 2 0,6-4 0,2 5-211,3 1-106,7 1 0,0 2 0,9-1 0,4 1-693,4-1 1,13-5 0,-1-2 0,4-2-887,1 2 0,2-7 1596,6 3 0,-1-8 0,0 1 0</inkml:trace>
  <inkml:trace contextRef="#ctx0" brushRef="#br1" timeOffset="282">11265 18215 8080,'2'-12'347,"0"-1"0,2-1-63,-1-2 1,-1 1 0,1 3-1,2 0 306,2 0 1,-3 4-1,4 1-147,1-3 1,0 0-209,-1-2 1,-3 4 0,-8 2 47,-5 1 1,-1 1-1,-10 4-93,-2 0-204,-7 0 1,-2 0 0,-4 0 0,2 1-21,0 3 1,2 2 0,0 6 0,5 0-218,5 0 0,9 3 0,1 2 0,3 2 9,4 2 1,13-4 0,5 0 0,6-2 88,3 1 1,4 1 0,3-4 0,0 1 130,0 1 1,-5-5 0,0 6-1,-3-3 173,-4-1 1,-7-4-1,1-1 252,-2 3-291,-4 0 1,-3 2 0,0-1-146,-1 1 1,-3-1 0,-5-2-913,-7-1 0,0-6 0,-5 2 1,0-2-362,-2-2 1,-4-6 1305,0-2 0,-6-2 0,-1-2 0</inkml:trace>
  <inkml:trace contextRef="#ctx0" brushRef="#br1" timeOffset="283">11312 18239 8080,'33'-17'0,"2"4"755,2 3 0,-4 9 0,-2 1 0,0 7 11,-1 3 0,-1 6 0,-7-1 0,-2 1-425,-4 1 0,-5-3 0,-3 5-208,-4-2-162,-3-2 1,-1-7-1,-1-1 1,-3-2-37,-4-2 1,-2-2 0,-2-2 0,0-2-26,1-1 0,0-9 1,2 1-1,2-1-204,2 0 0,1-4 0,4-1 1,2-2-191,2 1 0,2-1 0,7-2 0,3 2-176,3 5 0,0 2 0,-1 2 0,0 3-121,1 4 1,-5 3 0,2 2 780,-3 3 0,-1 8 0,-1 6 0</inkml:trace>
  <inkml:trace contextRef="#ctx0" brushRef="#br1" timeOffset="284">11994 18203 8080,'0'-27'0,"0"-2"443,0-1 1,0 8 0,0 0 0,-1 2 223,-3 2 0,2 7 0,-6 1 1,-1 3-309,-2 5 1,-1 6 0,1 5-1,-1 5-330,0 6 0,4-1 0,2 4 0,1 1-66,2 1 1,3 0 0,4-1-1,4-1-351,2 1 0,3-6 0,2-2 0,2-3-462,1-2 1,0-3 0,3-1-1,-1-2 183,1-2 1,-1-3-1,1-4 1,-2-5 666,-2-6 0,-3-8 0,-5-10 0,-2-4-22,-2-2 1,-1-1 0,-4 2 0,0-1 658,0 1 1,0 2 0,0 6 148,0 7 1,0 11-1,0 12 248,0 7 1,5 10 0,2 5 0,0 5-248,1 3 1,0 2 0,3 3-1,-2 0-1161,-1 1 0,-5-5 0,5-1 0,1-1-1093,2-3 0,1-1 0,-1-3 1467,1-3 0,0 4 0,0-5 0</inkml:trace>
  <inkml:trace contextRef="#ctx0" brushRef="#br1" timeOffset="285">13300 17945 9550,'-12'-24'473,"0"1"1,-5 4-1,-1 5 1,-2 5-12,1 5 1,-1 5 0,-2 6 0,1 7 184,1 7 1,5 1-1,-2 10 1,2 0-748,5 2 1,6 1-1,0 1 1,4-1-995,4 0 1,9 1 0,9-4-1,7-3 675,5-5 1,0-14 0,8-2 0,-2-7 340,-2-5 0,-10-8 1,-5-8-1,-3-8 421,-6-7 1,-3-2-1,-13-5 1,-2 2-226,-4 2 1,-7 1 0,-5 5 0,-3 3-469,-5 6 0,3 11 1,-1 1-1,5 5-1139,6 3 1489,2 7 0,11 8 0,4 6 0</inkml:trace>
  <inkml:trace contextRef="#ctx0" brushRef="#br1" timeOffset="286">13453 17980 8080,'17'-7'255,"-3"2"1,6 5 937,0 0 0,-3 5 0,-1 3 0,-2 3-255,2 0 0,-3 6 0,3 3 0,-4 2-849,-4 2 1,1-1-1,-4-1 1,0-2-1073,0-4 743,-1-3 0,-8-12 0,0-5 0,2-6-274,1-6 1,2-4 0,3-4 0,6-2 410,8-1 0,3 9 1,11-4-1,2 4 414,4 3 1,-2 7 0,2 4-1,-4 4-146,-3 4 1,-2 8 0,-1 8 0,-8 2-331,-1 1 1,-11 1 0,-1 0 0,-4 0-519,-3 4 1,0-7-1,-1 1 1,-4-3-497,-7 0 0,0-5 0,-4 1 1179,3-6 0,-4 6 0,-1-2 0</inkml:trace>
  <inkml:trace contextRef="#ctx0" brushRef="#br1" timeOffset="287">14946 17721 9460,'10'-18'0,"0"2"980,-3 3 0,-3 8 0,4 5 0,1 8-345,2 6 1,-3 4 0,-2 7 0,-1 1-487,-2 2 0,-2 1 0,-1-3 0,-1 1-614,-3-1 0,1-1 0,-3-3 1,-1-1-549,1-1 1,3-10 0,-1 2 630,3-2 1,6-4 0,4-5 0,7-6 105,8-7 0,6-2 1,8 3-1,2 2 407,2 1 1,-3 6 0,2-2 0,-5 2 61,-6 2 1,-6 6-1,-9 1 1,-7 5 74,-5 4 1,-10-2 0,-4 5 0,-9-2-143,-6-3 1,-6-1 0,-5-3-1,-4 0-154,-1-3 0,-1-4 0,-3 1 1,2-3-14,1-1 0,5 0 0,0-1 1,7-2-575,7-1 1,11-5-1,11 1 1,5-3-383,9-5 0,12 3 997,11-3 0,0-2 0,6 0 0</inkml:trace>
  <inkml:trace contextRef="#ctx0" brushRef="#br1" timeOffset="288">15558 17898 9051,'-6'-7'751,"-2"3"0,2 3 0,-2 1 0,-1 1 145,-2 3 0,-2 0 1,0 6-1,0 4-476,3-1 1,2 1 0,0 0-613,4 2-237,3 5 0,2-7 0,4 5 0,7-2-361,6-3 0,6-1 0,3-3 0,5-2 231,2-4 0,-4-4 0,-3-5 0,-3-7 365,-5-6 0,-3-4 0,-8-2 0,-5-1 246,-6-2 0,-5 2 0,-6-2 1,-3 2-299,-2 1 246,5 6 0,-8-4 0,4 4 0</inkml:trace>
  <inkml:trace contextRef="#ctx0" brushRef="#br1" timeOffset="289">15816 17651 9128,'0'-12'4789,"0"0"-4287,0 6 0,0 7 1,2 11-1,0 7 99,2 7 0,4 4 0,-4 6 0,0-1-691,1 0 1,-2 1 0,3-2-1,1-2-1231,-1 0 0,1-6 0,2 1 1,-3-3-1484,0-5 2804,-2-2 0,-4-5 0,0 0 0</inkml:trace>
  <inkml:trace contextRef="#ctx0" brushRef="#br1" timeOffset="290">15769 17933 8080,'20'-20'0,"-1"1"0,1 3 0,3-2 0,2 1 496,3 2 0,-2-3 0,4 0 0,0-2 53,0 1 0,-3 3 0,4-2 1,-1 1-347,0 2 0,-4 7 1,0 4-1,-4 3 74,-2 1 1,-10 5 0,1 3 0,-5 4-44,-3 4 1,-2 2 0,-2 5-1,-3 1 77,-4 0 1,-4-1-1,-2-1 1,-2-1-307,2-1 0,-3-2 1,2 2-1,4-3-169,2 0 0,2-8 1,-1 3-602,4-2 0,4-5 0,4-1 0,5-3 508,6-1 0,8-9 0,9-2 0,4-3 441,7 1 0,-2 3 0,8 2 0,1 4-78,-2 3 0,-4 1 0,-8 0 0,-5 1-164,-3 3 1,-11 3-1,1 4 1,-7 1-83,-7 0 0,-10 0 0,-4-2-1112,-4-2 1,-3-3 0,1-5 1251,-4 0 0,-2 0 0,-1 0 0</inkml:trace>
  <inkml:trace contextRef="#ctx0" brushRef="#br1" timeOffset="291">17639 17698 8080,'-12'-17'203,"0"0"0,1-2 0,-2 6 237,-3 4 1,1 7 0,-4-2-1,-1 4-235,2 4 0,-4 2 0,2 7 0,-2 3-162,-2 3 1,6 0 0,4 0 0,5 4 34,5 3 0,2-4 1,5 4-1,5-1-547,8-4 0,6 2 0,4-4 0,4 0 144,4 1 1,-7-6 0,5 2 0,-6-3 529,-3-1 0,-4-2 1,-5-1 420,-5-1-494,-4-5 0,-6 2 0,-4-5 1,-7 0-79,-6 0 1,-8-1 0,-3-2-1,-1-2-386,-3-2 1,3-1 0,0-2-1,1 1-274,3 1 1,7 0 0,4-4 605,6 1 0,4-6 0,5-2 0</inkml:trace>
  <inkml:trace contextRef="#ctx0" brushRef="#br1" timeOffset="292">17768 17851 8709,'7'-12'4228,"-1"1"-3566,-2 4 0,-2 3 1,3 8-711,0 3 0,-4 5 0,3 2 0,-2 2-1114,-2-1 1,0-2 0,0-2 0,0 1-1735,0 0 2896,0-6 0,0 5 0,0-5 0</inkml:trace>
  <inkml:trace contextRef="#ctx0" brushRef="#br1" timeOffset="293">18015 17521 8080,'30'-18'179,"-2"2"1,-3 5 67,-2 3 0,-3 3 1,-2 7-1,-1 6 306,-3 8 0,-1 10 0,-1 5 0,0 3-37,0 1 1,-1 1-1,0-2 1,-2 0-213,-1 1 0,-6-6 0,4 3 0,-2-4-357,-1-6 1,1-5 0,-4 1-1,2-1-51,2-2 1,1-6-1,4-3-1588,-1-1 771,0 5 1,2-10 570,-2 0 1,-4-10 0,-9-7-1,-6 1 629,-3-1 1,-8-4 0,-1 2 0,-4 1 7,-3 2 1,2 3-1,-2 2 1,0 0 10,0 3 1,8 3-1,-1 5 1,2 0-193,2 0 0,8 9 0,7 3 0,4 2-485,4 3 0,9 2 0,10 3 0,7-3 150,4-3 1,3-3 0,1-1 228,1 0 0,5-1 0,-2 1 0</inkml:trace>
  <inkml:trace contextRef="#ctx0" brushRef="#br1" timeOffset="294">18685 17851 8080,'-10'-23'1218,"6"8"1,-6-8-646,3 5 1,4 8 0,7 6-1,6 2-546,4 2 0,-1 0 0,3 0 1,-3 0-100,-1 0 1,-1 0-1,1 0 1,0 0 179,0 0 0,-6-1 0,-2-3-739,-3-4 0,-2-2 0,-3-2 0,-5 2 531,-5 2 0,-1 3 0,-4 5 0,-2 0 465,-2 0 0,1 2 0,3 5 1,3 6 121,3 4 0,2 2 0,4 5 1,3 0-648,2-1 1,13-3 0,5-1 0,4 1-54,4-2 0,5 0 0,1-5 0,1 1-3037,0-4 3250,1-6 0,3 1 0,0-5 0</inkml:trace>
  <inkml:trace contextRef="#ctx0" brushRef="#br1" timeOffset="295">19450 17698 8080,'0'-23'337,"0"3"1,-1 1 42,-3 2 0,-3 0 0,-6 3 0,-3 0-63,-3 3 0,-1 1 0,-2 6 0,-4 1-154,-3 2 1,3 7 0,-2 6 0,5 8-134,3 6 0,5 0 0,7 5 0,4 1 27,3-2 0,11 5 0,6-2 1,5 2-58,2-1 1,6-7 0,1 1 0,0-3-212,-3-2 0,-8-3 0,-8-2-54,-5-1 0,-17-7 0,-10-6 1,-14-5-274,-15-7 0,-4-4 1,21 2-1,-1 0 538,0 0 0,0 0 0,-3 0 0,-1 0 0,0-1 0,-1-1 0</inkml:trace>
  <inkml:trace contextRef="#ctx0" brushRef="#br4" timeOffset="296">3975 18356 15164,'-8'-5'115,"1"-3"268,2-2 0,1 2 53,4 0-290,0 5 1,-1-2 0,-3 5 192,-4 0 0,-2-4 0,-2 0 0,-1 0 44,-3-1 1,2 0 0,-5-4 0,1 1-42,0-1 1,2-6-1,-3 0 1,-1-1-140,2-1 1,-1-1 0,4-6 0,-5 1 65,-2-1 1,2-1 0,1 1 0,-2-1 11,-1 3 0,-2 2 1,-1-1-1,-1 3-15,-1 1 0,-2 4 1,3 4-1,-2-2-24,2 2 0,0 0 0,1-2 0,-1 2-199,0 1 1,8 1 0,-6-5 0,2-1-314,0-3 1,-2 3 0,2-3 0,2 3 6,5 1 1,2 1-1,1-1-38,0 0 257,6-5 1,-4 4 0,7-3-238,0 3 120,2-4 0,-1-1 1,0-4-1,-3 0 172,-2-2 1,-1 2 0,-4-8 0,-1 0 191,-2 0 1,0 4 0,-4-3 0,-2 2-173,-1-1 0,-2 1 0,1 3 0,0 2-64,4 2 0,0-2 0,6 4 0,0-3-30,3-3 1,6 3 0,0-6 0,3 1-146,1-2 1,0 1-1,0-6 1,1-2 20,3-2 1,2 4-1,7-7 1,3 2-141,4-1 0,-2 3 0,0-4 0,1 4-120,-1 1 0,-4 8 0,2 4 0,-3 2-108,-1 3 1,1-1-1,1 6 1,2 0-218,-2 3 0,5 2 0,0 0 0,2 4 1046,-1 3 1,2 1 0,-4 0-1</inkml:trace>
  <inkml:trace contextRef="#ctx0" brushRef="#br4" timeOffset="297">2564 16463 11511,'3'-13'-500,"1"-3"1,2 3 0,-2-3 893,3 3 1,0 6-1,1 0 1,2 1 74,5-1 1,-1 4 0,6-1 0,0 2-245,3-2 0,5 3 0,4-5-121,2 1-59,6 4 0,2-6 0,4 5 1,-2-4 124,-1 0 0,-5-1 0,1-2 0,-2 3-41,-2 0 1,-9-1 0,-3 3 338,-5 1 0,-8 3 0,-7 5-23,-6 7 0,-3 1 1,-6 7-1,-1 1-339,-3 1 1,7 3-1,-3 1 1,3 3-449,3 1 0,-3-2 1,5 5-1,2 1-318,5-1 1,3-1 0,8 4 0,1 0-3028,5 3 3615,-3-2 1,10 9-1,-2-4 1</inkml:trace>
  <inkml:trace contextRef="#ctx0" brushRef="#br0" timeOffset="298">8502 16251 8229,'12'0'208,"-1"0"234,1 0 0,-4 0 1,-1-1 308,-2-3 1,0 3 0,-2-4-304,1-1 1,0 4 0,-6-5 0,0 1-164,-2-1 0,-5 3 0,2-4 1,-1 1-82,0 0 1,-1-3 0,-5 2-1,-3-3-114,-1-1 0,2-3 0,-4-1 0,-2 0-139,-4-1 0,-3 3 0,-4-4 0,2 1 10,-2 2 0,3 1 0,-1 0 1,0-2-1,1 2 1,0 4-1,5 3 1,-1-3 17,-1 0 0,5-2 1,-5 2-1,1-1 17,-2 0 1,2 1-1,-5-5 1,-2 0-94,-1 0 1,-6-4 0,-3-3-141,-3 3 219,-6-9 0,3 9 1,-2-10-1,2 1-23,-2 1 1,4-3-1,-6 1 1,0-3 219,2-1 0,4-1 0,4-3 1,0 1 69,2 2 0,4 2 0,-6 0 0,-1 0-16,-2 0 1,2 0 0,-3 0 0,-6-2-154,-3 1 0,26 18 1,-1 1-1,-1-1 0,0 0 1,-3 0-1,1-1-112,-2-1 0,0 0 1,1 2-1,-1 1 1,-2-3-1,0 0 1,1 2-1,0 0-201,0 2 1,1 0 0,-26-7 0,-2 6 0,7 5 117,8 5 1,6 3 0,11 1-1427,4 0 1104,-4 0 1,12 0 0,-6 1-1,5 2-1121,5 1 0,3-1-798,1-3 2356,6 0 0,-5 6 0,5 0 0</inkml:trace>
  <inkml:trace contextRef="#ctx0" brushRef="#br0" timeOffset="299">6315 14711 8412,'5'-12'0,"-4"4"218,3 0 1,-5 6-1,-7-2 98,-8 3 1,-7 2 0,-9 3 0,-8 2-224,-8 1 1,-11 3-1,-6-3 1,31-3-1,1 0 10,-1 0 1,1 0 0,-23-1 0,2 5 0,9 1 79,6 2 1,16 1 0,9-1-1,6 4 133,6 4 0,11 2 1,6 11-1,8 2-114,4 3 0,8 3 0,10 5 0,-20-20 0,1-1-151,2 0 0,2 0 0,1-1 0,1-1 0,3-1 0,2-1 0,2 2 1,0-1-154,3 2 1,-1 0 0,-4-3 0,-1 1-1,1 2 1,-1 1 0,-2-1 0,-3 2-311,-1 1 0,-3 2 0,5 24 0,-17-22 0,-2 1 0,2 32-2827,-7 1 3239,-8-8 0,-4 6 0,-7-11 0,-4 0 0</inkml:trace>
  <inkml:trace contextRef="#ctx0" brushRef="#br0" timeOffset="300">1658 13758 8493,'0'-35'280,"0"4"1,0 2 0,0 4 1635,0 7 0,5 5 0,3 5-1058,3 4 0,-4 9 0,0 7 0,-1 8-626,1 6 0,-3 0 0,2 5 0,1 2-411,0 1 0,-5-3 0,2-1 0,-3 0-101,-1 0 0,0-4 0,0 2 1,0-3-107,0-2 1,0-4 0,0-4-1,0-2-925,0-1 653,0-5 0,0-3 398,0-8 1,0 1-1,0-5 1,0-1 36,0-1 1,-4 2 0,-1 0 0,-1-1 152,-3-2 0,-2 3 0,-1 2 0,-1-1 149,-2 1 0,0 2 1,-4-3-1,-2 2 631,-1 3 1,2 0 0,0 2 0,-1 2-238,-1 1 0,3 4 0,0 5 0,2 0-326,3-1 0,5 5 1,2 1-1,2 0-45,2 0 0,2 0 1,4-4-1,3 0-846,6-3 1,8-2 0,1 0 0,5-4-258,5-3 1,-1-1 0,0 0 0,-1 0 184,-3 0 1,-1-5-1,-3-1 1,-2-2 815,-5 0 0,-3 4 0,-4-4 0,2 0 0,-3-3 0</inkml:trace>
  <inkml:trace contextRef="#ctx0" brushRef="#br0" timeOffset="301">1223 14523 8493,'-12'-2'284,"0"-2"1,9-2 0,8-5 1119,13 4 1,9-3-1,10 5 1,5-1-1425,9-3 0,1-2 0,-19 5 0,1 0 1,1 0-1,2 1-479,0-1 1,0 0 0,1-1 0,0 1 0,-4-1 0,0 1 0,30-9 170,-5 1 0,-19 9 0,-6-3 0,-10 5-484,-9 3 0,-8 2 812,-7 2 0,-5 2 0,-7 6 0</inkml:trace>
  <inkml:trace contextRef="#ctx0" brushRef="#br0" timeOffset="302">1599 14617 8155,'12'-20'0,"0"2"0,-2 1 1129,-2 3 0,3 6 462,-4 4 0,-1 9 1,-2 5-1,-3 7-1183,-1 6 0,-5-1 0,-2 8 1,-1 0-635,0 0 0,2-3 0,-3 3 0,2-1 158,2-3 1,1 0 0,4-1 0,0-1-1731,0-6 0,0-3 1393,0-4 1,-1-9 0,-2-8 0,-2-7 330,-2-6 1,2 0 0,-5 0 0,-3-1 145,0 2 0,-6 1 0,0 5 0,-2 2-1,1 2 1,-2 3 0,4 6 0,-1 3 32,4 4 1,-2 3-1,2 5 1,5 4-112,5 2 1,3-2 0,2-1 0,2 1 60,2-2 1,7-1-1,9-7 1,3 0-47,5-3 1,2-4 0,5 0 0,0-5-414,1-2 1,-5-5-1,-2 1 1,-3-2-545,-4-2 0,-10 1 1,-2-1 948,-3 0 0,2 0 0,-2 0 0</inkml:trace>
  <inkml:trace contextRef="#ctx0" brushRef="#br0" timeOffset="303">1893 14593 8090,'-1'-23'6196,"-3"-1"-5362,3 6 1,-3 9-1,8 13 1,2 10-578,1 7 0,3 4 0,-2 1 1,3 3-531,0 1 1,0 1-1,-2 3 1,-1-1-307,1-2 0,-3-3 0,1 0 0,-1-2-435,1-3 0,-4-4 0,2 1 0,-1-5-78,0-1 0,-2-8 1092,-6-2 0,-7-3 0,-8-1 0</inkml:trace>
  <inkml:trace contextRef="#ctx0" brushRef="#br0" timeOffset="304">1893 14852 8087,'17'-29'209,"-2"4"0,4-1 0,3 5 757,5 6 1,0 2 0,6 2 0,1 2-1032,-2 1 1,-3 2 0,1-2 64,-1 4 0,3-3 0,-1 1 0</inkml:trace>
  <inkml:trace contextRef="#ctx0" brushRef="#br0" timeOffset="305">2681 13970 9429,'0'-20'0,"-1"1"1418,-3-2 0,3 7 1,-5 0-594,1 4 0,4 5 0,-4 13-529,-1 7 1,5 6 0,-3 4-1,3 2-395,1 5 0,-1-1 0,-2 2 0,-1 1-417,1-2 1,2 1 0,1 1-1605,0-3 1658,0 3 0,1-9 0,3 1 0,3-3-187,-1-4 0,9-8 1,-2-1-1,4-3 649,4-5 0,1-11 0,1-4 0</inkml:trace>
  <inkml:trace contextRef="#ctx0" brushRef="#br0" timeOffset="306">2905 13923 8076,'6'-24'353,"1"5"1,-3 2 936,3 4 0,9 4 1,2 9-1,2 2-673,0 6 0,-1 5 1,5 11-1,-2-1-697,-3 1 0,4-1 0,-5-1 0,2-1-930,-1-1 1,-3-4 0,3 2-295,2-1 1,-8-7 0,-1-6 494,-1-2 0,-2-4 1,-1-2 808,-4-3 0,-3-9 0,-1-2 0</inkml:trace>
  <inkml:trace contextRef="#ctx0" brushRef="#br0" timeOffset="307">3246 13841 8076,'0'-24'668,"0"1"0,0 0 1,0 4 1089,0 3 0,5 8 0,3 6-1032,2 4 1,2 7-1,-2 10 1,-1 6-1002,-1 3 1,-5 0-1,2 3 1,-1 2-1363,0 1 1,0-3 0,-5-1 0,-2-1-162,-1-3 1,-4-1 1797,4-2 0,-10-4 0,1-2 0</inkml:trace>
  <inkml:trace contextRef="#ctx0" brushRef="#br0" timeOffset="308">3610 13911 8076,'-10'-18'1962,"0"4"0,3 3-456,-2 3 0,2 7 0,0 1-965,2 6 1,0 6 0,2 4 0,-1 4-893,2 2 1,1 1 0,2 1 0,3-1-831,4 1 1,2-6 0,3-2 0,1-3 151,2-1 0,5-6 0,-3-2 0,2-4 1119,0-4 0,-1-4 0,3-7 1,-2-6 215,-4-5 0,-7-1 1,-3-4-1,0 0 134,-4 1 0,-1 1 0,-3 7 0,-5 3-834,-4 8 1,-5 4-1,2 7 1,-3 1-1342,-2 3 1735,10 8 0,-12 1 0,8 4 0</inkml:trace>
  <inkml:trace contextRef="#ctx0" brushRef="#br0" timeOffset="309">3916 13688 9923,'29'-22'0,"1"3"1202,0 8 0,5 5 0,-1 13 0,4 9-418,0 10 0,-8 6 1,-7 5-1,-7 2-513,-7 4 1,-4-5 0,-7 1 0,-6 0-785,-8-2 0,-10 2 0,-4-9 1,-3 0-580,-2-2 0,-2-3 1,-6-2-1,2 2-2828,-4 2 3920,12-7 0,4-4 0,-2 1 0,-18 8 0</inkml:trace>
  <inkml:trace contextRef="#ctx0" brushRef="#br0" timeOffset="310">4657 13558 8076,'10'-17'789,"-2"0"0,9-2 1,0 2-122,3 0 1,4 8-1,6-3 1,7 3-745,3 2 1,0 1 0,0 3 0,-1-1-1010,-1 2 0,-13 2 1,0 4 1084,-9 3 0,-2 4 0,-7 1 0</inkml:trace>
  <inkml:trace contextRef="#ctx0" brushRef="#br0" timeOffset="311">4786 13829 8076,'1'-12'0,"3"0"0,-1 1 0,6 0 0,4 2 1267,5 1 0,6 4 0,2-2 1,3-1-1049,1 1 1,-3 3 0,5-2 0,-1 1-220,-1 0 0,4 0 0,-4 4 0</inkml:trace>
  <inkml:trace contextRef="#ctx0" brushRef="#br2" timeOffset="312">5750 13429 8066,'-11'-12'2410,"-1"1"-1120,0-1 1,2 4-698,2 0 1,5 4 0,10-2 0,6 0-425,4 4 0,8 1 1,5-1-1,2 0-330,3-2 0,-2-5 0,6 2 0,-1-1-124,1 0 0,-6 0 0,1-2 0,-5 1-1929,-7 1 0,-4 5 2214,-6 0 0,0 6 0,0 4 0</inkml:trace>
  <inkml:trace contextRef="#ctx0" brushRef="#br2" timeOffset="313">6585 12771 8267,'0'-24'313,"4"2"0,0 2 0,0 5 1297,1 1 1,2 8 0,4 3 0,1 6-668,0 5 0,4 7 1,-1 5-1,0 4-724,-2 3 0,-1-1 0,-1 6 0,1 0-762,0 2 0,-2-2 0,-1-2 0,-2 1-1030,-2 3 0,-1-5 0,-4 3 0,0-4 1573,0-6 0,-5-1 0,-2 2 0</inkml:trace>
  <inkml:trace contextRef="#ctx0" brushRef="#br2" timeOffset="314">6562 13653 8034,'-12'-6'264,"-4"2"1,1-5 0,0-1 586,2 1 1,3 3-343,2-1 1,9 4-1,12-2 1,9 1-424,8 0 1,11-5 0,5 1 0,5-4-47,2-4 1,2 2-1,4-4 1,1-1 92,3 1 1,-6-1 0,5-5-1912,-1 1 1555,-5 4 0,-4 1 0,-8 5 0,-8 0-1180,-8 2 0,-18 9 1403,-6 2 0,-13 10 0,-9 9 0</inkml:trace>
  <inkml:trace contextRef="#ctx0" brushRef="#br2" timeOffset="315">6691 13935 8090,'0'-12'1761,"0"0"1,0 0-320,0 1 1,0 5 0,0 6-990,0 7 1,0 5 0,1 3 0,2 5-1038,1 2 0,5-2 1,-2-1-1,0 2-977,1 2 0,-4-4 1,3-1-1374,-2-1 1810,-1-1 1124,1-4 0,-4 0 0,5-1 0</inkml:trace>
  <inkml:trace contextRef="#ctx0" brushRef="#br2" timeOffset="316">6691 13946 8090,'4'-23'0,"0"-1"655,-2 1 1,5-1 0,1 2 0,4 1-164,3 2 0,0 8 1,4-1-1,2 3-503,1 3 0,-1 1 0,0 6 0,1 3-335,-1 4 1,-6 2-1,-2 2 1,-5 1 77,-3 3 1,-1-3-1,-6 2 1,-2-2 73,-3-1 1,-9 0-1,-2 0 1,-2-1 343,0 1 1,1-1-1,-3-2 1,1-1 136,1 1 0,8 1 0,-2 2 164,0 0 1,1 0 0,5-1-396,4 1 1,5-4 0,6-2 0,6 0-225,4-4 0,2 1 1,5-1-1,-1 2-94,1-1 1,-1-2 0,1-1 0,-1 0-189,1 0 0,-4 0 0,-2-1 0,-1-2-275,-3-1 1,-1 1-1,-1 3 725,0 0 0,0-6 0,-1 0 0</inkml:trace>
  <inkml:trace contextRef="#ctx0" brushRef="#br2" timeOffset="317">7150 13935 10085,'7'-12'593,"1"0"1,-4 2 0,4 2 0,1 4 128,2 3 0,0 1 0,1 1 0,0 3-566,0 4 1,-1 6 0,0 3 0,-2 0-838,-1 0 0,-5 3 1,2-5-1,-1 0 306,0-2 0,0-1 0,-4-1 0,1 0 375,3-3 0,-3 2 0,4-3 0</inkml:trace>
  <inkml:trace contextRef="#ctx0" brushRef="#br2" timeOffset="318">7585 13700 8090,'0'-17'875,"0"-2"0,0-4 2435,0-1-2680,0 11 0,-6 5 0,0 16 1,-2 9-272,0 8 0,0 5 0,-3 5 0,0 1-673,3-1 1,-1-4 0,5 1 0,2-1-449,0-1 0,2-4 0,2-5 0,2 0-337,3-4 0,5-3 0,3-3 1,2-3 1098,1-5 0,1-6 0,5-4 0</inkml:trace>
  <inkml:trace contextRef="#ctx0" brushRef="#br2" timeOffset="319">7408 12759 8437,'0'-12'3477,"6"0"-2894,1 1 0,4 4 1,1 3-1,-1 3 145,1 1 1,4 1 0,1 2 0,0 2-646,0 1 1,4 2 0,-2 4-1,3 0-380,2 0 0,0-1 0,-1 1 0,1 0 86,-1 0 1,-1-6 0,-1-1 0,-3-1-1088,-1 0 0,-1 0 0,-4-4 0,-2-1 299,-2-3 1,1 1-1,-5-5-134,-1-1 1133,-7 4 0,-3-5 0,-4-2 0,-1-6 0</inkml:trace>
  <inkml:trace contextRef="#ctx0" brushRef="#br2" timeOffset="320">7726 12606 7921,'6'-18'867,"-2"2"0,-1-1 0,0 0 72,0-1 1,3 9-1,-2 1-89,3 5 0,-1 4 0,-2 3 0,-2 5-775,2 6 1,-3 3-1,3 6 1,-2-1-476,-2 1 0,0-1 0,0 1 0,0 1-65,0 2 0,0-6 1,0 2-1,0 0-254,0-1 1,0-3 718,0 1 0,0-6 0,0 3 0</inkml:trace>
  <inkml:trace contextRef="#ctx0" brushRef="#br2" timeOffset="321">8231 12724 7827,'0'-12'3241,"0"0"1,2 5-2355,2 4 0,-2 1 1,6 4-797,1 1 0,0 5 0,1 7 0,-3 0-475,3 0 0,-4 2 1,2 0-1183,1 1 1347,-4-4 0,4 3 0,-5-5 0,0 0-2130,2 0 0,-5-5 548,3 1 1801,-3-5 0,-1 7 0,0-3 0</inkml:trace>
  <inkml:trace contextRef="#ctx0" brushRef="#br2" timeOffset="322">8196 12535 7815,'-5'-17'1421,"-2"4"1,-3-2 0,1 3 1337,1 4-2444,5-2 1,-2 10-1,5 0-315,0 6 0,11 10 0,2 2 0</inkml:trace>
  <inkml:trace contextRef="#ctx0" brushRef="#br2" timeOffset="323">3739 16569 8584,'-1'-12'1024,"-1"0"-242,-2 1 0,0 3 642,4 0 0,1 7 0,3 1-748,4 6 0,2 5 0,2 0 0,1 2-470,3 3 0,-2-2 1,4 6-1,1 1-341,-1 1 1,2 2 0,2-1-1,-1 1 73,-2-1 1,-3 1 0,2-2 0,-1-1-1606,-2-2 1,2-3 0,-2 1 0,0-3 304,-2-3 1,-2-7 0,1 0-124,0-3 1485,-5-1 0,3-5 0,-3-2 0</inkml:trace>
  <inkml:trace contextRef="#ctx0" brushRef="#br2" timeOffset="324">4233 16510 9141,'0'-20'0,"-1"1"2067,-3 2 0,3 2-959,-3 4 1,3 5 0,1 6-584,0 7 1,-4 9 0,0 3 0,0 5-224,-1 3 1,-2-1-1,-3 6 1,0 0-843,3 2 0,-1-2 0,-4-1 0,-1 3 237,-3 4 0,3-5 1,-2 1-1,1-3-1724,3-1 0,-1-3 0,1 3-817,4-1 2844,1-12 0,17 4 0,2-8 0</inkml:trace>
  <inkml:trace contextRef="#ctx0" brushRef="#br2" timeOffset="325">4433 16828 8006,'0'-17'65,"-1"7"0,-2-1 1613,-1 0 1,-1 7-1046,1 4 0,3 11 0,-4 10 0,1 5-365,0 5 0,-1-1 0,2 0 1,-1 0-187,2 0 1,0-4-1,2 2 1,0-3-327,0-2 1,5-3 0,3-3 0,4-3-321,4-3 0,-2-7 1,6-1-1,1-1 44,1-2 0,1-5 0,0-3 0,-3-4 312,0-4 0,-6-3 0,2-7 1,-4-3 286,-4-1 1,-3 4 0,-5-2-1,-3 3 213,-5 2 0,-2 3 0,-12 3 0,-4 3-315,-3 3 1,1 6 0,-2-1-1,0 0-625,0 4 648,9 1 0,-11 6 0,7 1 0</inkml:trace>
  <inkml:trace contextRef="#ctx0" brushRef="#br2" timeOffset="326">5033 16569 8137,'-5'-12'943,"3"0"1,-1 1-321,1-1 0,4 4 1,1 1-1,7 2-368,4 3 1,4 0-1,6 2 1,1 0-53,2 0 1,0 0-1,6 0 1,1 0-111,-1 0 1,-4 4 0,1 0 0,-2-1-2849,-2-2 0,-6 0 2755,-4 3 0,-3 3 0,-1 5 0</inkml:trace>
  <inkml:trace contextRef="#ctx0" brushRef="#br2" timeOffset="327">5092 16828 8137,'-12'-11'810,"5"3"0,5-7 0,6 1-420,8 3 0,6-1 0,9 0 1,6 0-164,5 1 0,0-1 1,4 1-1,-2 4-767,-2 3 1,-7 2 0,-3 2-1,-5 2 191,-3 2 349,-3-3 0,-5 9 0,-1-3 0</inkml:trace>
  <inkml:trace contextRef="#ctx0" brushRef="#br2" timeOffset="328">1035 13617 8162,'-4'-31'0,"-1"0"335,-2 2 0,3 4 0,-2 5 0,-1 6 2329,1 5-2288,3-2 0,-2 11 0,5 0 1,0 7-137,0 3 0,0 3 0,0 3 1,-2 5-5,-1 5 0,0 5 0,-5 7 0,-2 4-46,-5 4 0,2-4 0,-2 7 0,1 1-27,3-2 0,-2 6 0,0 0 0,0 2-119,2 2 1,7 1-1,2-25 1,2 2 0,1 0-1,1 1-141,3 1 1,2-1-1,2-1 1,2-1 0,3 1-1,3-1 1,2-1-1,1 0-96,2-2 1,1 0 0,1-5 0,0 0-1,0 2 1,0-1 0,1-1 0,0-1-284,0 1 0,0 0 1,13 17-1,-18-17 1,0 0-1,14 24-62,-9-3 1,-7-10 0,-11-8 0,-9-6 291,-8-5 1,-10-5-1,-10 2 1,-8-3 115,-6-1 1,-3-4 0,-9-2-1,-3 0 98,-1-4 1,10 0 0,-2-4-1,4 0-233,3-2 0,13-4 1,5 3 264,13-2 0,8 1 0,6-2 0</inkml:trace>
  <inkml:trace contextRef="#ctx0" brushRef="#br2" timeOffset="329">5656 12818 8372,'-1'-28'0,"-2"2"382,-1 4 1,-6 0-1,1 6 1,-4 2-102,-2 0 1,4 7 0,-8 0-1,1 2 336,0 2 1,2 3-1,-2 5 1,1 7-91,2 7 0,-2 5 0,2 6 1,0 8-309,2 7 0,7 7 0,2 13 0,3-29 0,1 0-143,-1 2 0,2 0 0,1-1 0,2-1 0,1 2 0,0 1 0,3 2 0,1 1-47,2 0 1,1 0-1,-2 0 1,2 0-1,3 6 1,1 1-1,1-1 1,0 0-550,2 0 1,0-1 0,0-8-1,0 0 1,2 3 0,0 0-1,0-2 1,0-1-63,0-1 1,-1-1 0,-4-4 0,-3-1-1,12 27 1,-8-3 289,-7-4 0,-6-6 0,0 0 0,-2-8 244,-2-6 0,-6-9 0,-1-1 0,-4-3 68,-1 0 0,-1-8 0,-2 2 0,-6-1-308,-5-3 0,-5 1 1,-4 1-1,-3 1-839,-5 0 1127,5-6 0,-14 2 0,13 0 0,2 5 0</inkml:trace>
  <inkml:trace contextRef="#ctx0" brushRef="#br2" timeOffset="330">6127 16780 8064,'0'-6'0,"-6"-5"0,0 5 0</inkml:trace>
  <inkml:trace contextRef="#ctx0" brushRef="#br2" timeOffset="331">6009 16745 8064,'-18'0'586,"-1"-5"0,4-2 404,-5 1 1,7-3-603,1 5 1,10-4 0,3 4 0,8 1-62,6 2 0,11 1 0,0 0 0,5-1-389,4-3 0,-2 3 0,6-5 0,-2 2 133,-2 1 1,0-5 0,1 4-1,-2 0-382,-3-1 0,2 2 0,-6-3 0,-1 0-555,-1 4 1,-7-1-1,-2 0-478,-3 0 0,-5-1 1344,0 4 0,0 0 0,3 0 0</inkml:trace>
  <inkml:trace contextRef="#ctx0" brushRef="#br2" timeOffset="332">6961 16298 8033,'0'-17'1184,"-3"-1"1,-3-4 2891,0 2-3498,3 8 1,-2 14 0,5 10 0,0 6-235,0 4 0,1 5 1,3 1-1,4-1-879,2 2 1,2-3 0,0 4 0,0-1-797,0-3 1,-1-1 0,1-3 0,0-1 1330,0-1 0,-1-1 0,1 5 0</inkml:trace>
  <inkml:trace contextRef="#ctx0" brushRef="#br2" timeOffset="333">6632 17027 8457,'-15'-5'0,"-1"-1"876,1-1 0,2 1-360,2 2 0,7-2 0,6-1 0,11 1-274,8 1 0,3 4 0,10-4 0,4-1-188,2-1 1,1 0-1,3 0 1,3 0 72,2-4 1,-4 2 0,6-7 0,-1 2-622,1-2 1,-2 2 0,4-6 0,-4-1-187,-3-1 1,-7 4 0,-2 2-1,-8 4-1565,-10 5 2245,-10 1 0,-14 12 0,-8 0 0</inkml:trace>
  <inkml:trace contextRef="#ctx0" brushRef="#br2" timeOffset="334">6809 17239 8975,'-2'-12'1217,"-2"1"1,3-1-1,-3 0 1609,3 0-2199,1 6 0,1 3 0,2 10 1,2 6-727,2 4 0,-4-2 0,4 5 1,0 1 126,-1 1 1,1 2-1,2-1 1,-3 1-705,-1-1 0,5 1 0,-4-2 0,1-1-775,-3-2 1,-2-4-1,1 0 1,1-1-909,-2-3 2359,0-4 0,-2 3 0,0-3 0</inkml:trace>
  <inkml:trace contextRef="#ctx0" brushRef="#br2" timeOffset="335">6820 17274 8384,'0'-22'0,"0"3"-17,0 3 0,0 1 0,2 2 0,2 0 608,3 3 0,5 2 0,3 0 0,2 4-294,1 3 1,3 1 0,4 0 0,1 0-542,0 0 1,-8 0 0,6 1 0,-3 2 163,-3 1 1,-1 4 0,-7-3 0,-2 1 101,-4 4 0,-4-4 1,-4 1-1,-4-1 18,-2 1 0,-3-3 1,-3 3-1,-2 1 34,0-1 0,-5 2 0,5-4 0,-2 0 23,1 1 1,4 2-1,1-3 1,4 1 10,2 3 1,1-2-1,-1 1-54,4 1 1,3 1 0,2 2-1,5 0-135,5 0 0,3-1 1,5 1-1,2-1-123,1-4 1,2 0-1,-1-4-968,1 1 742,-1-1 1,1-3-1,-2-1 1,-2-1-254,-5-2 1,-2-2 0,-1 4 682,0-2 0,5-5 0,1 2 0</inkml:trace>
  <inkml:trace contextRef="#ctx0" brushRef="#br2" timeOffset="336">7596 17145 8594,'0'-12'634,"0"4"1,0 1 166,0-3 0,-5 5 0,-3 1-239,-2 3 1,-2 6-1,0 3 1,-1 4-306,-2 3 0,4 4 0,-2 4 0,1 1-252,3-1 1,5 1-1,0-2 1,3-1-89,1-1 1,1-6 0,3 2-1,6-3-351,4-2 1,0-3 0,6-1 0,1-2-224,1-2 1,-1-3-1,0-4 1,1-4-132,-1-3 1,0 0-1,2-2 1,1-2 787,-1 0 0,-4-6 0,-2 2 0</inkml:trace>
  <inkml:trace contextRef="#ctx0" brushRef="#br2" timeOffset="337">7749 16545 8169,'-5'-11'251,"-3"-1"1,2 4-1,-1 0 1,1 0 816,-1 2 1,5-1-673,-2 3 1,4 3 0,4-2-1,3 5 0,4 2 0,1 5 1,1-1-22,2 2-311,4 2 0,0-3 1,1 1-1,1 3-144,1 0 0,1 1 0,1-3 0,1 1-392,2 0 1,-1 0 0,4-2-1,0-1-125,1-1 0,-4-4 1,3 2-1,-1 0-2647,-3-4 3244,-12 0 0,7-2 0,-8 0 0</inkml:trace>
  <inkml:trace contextRef="#ctx0" brushRef="#br2" timeOffset="338">8161 16404 8045,'-7'-17'0,"-2"7"0,4-3 0,0 1 2437,0 3-1814,-5 5 0,9 9 0,-4 9 0,1 6-523,0 4 1,-1-2 0,2 8 0,-1 0-513,2 0 0,0-4 0,2 1 0,0-2-383,0-1 0,0-5 0,0 0 0,0-1-1465,0 0 2260,0-9 0,6 12 0,0-8 0</inkml:trace>
  <inkml:trace contextRef="#ctx0" brushRef="#br2" timeOffset="339">8408 16592 9701,'5'-11'976,"-2"4"0,5 3 0,1 3-572,1 1 0,-2 1 0,0 3 0,1 4-582,1 2 1,-2 2 0,0 1 0,0 2-484,-2 0 1,1 5-1,-4-5 1,1 0-296,-2-2 1,-1-1 0,-1-1 955,0 1 0,6 0 0,0 0 0</inkml:trace>
  <inkml:trace contextRef="#ctx0" brushRef="#br2" timeOffset="340">8373 16510 8124,'1'-22'92,"2"2"1,0 5 27,0 1 1,0 4 0,1 2-1,3 4-120,4 3 0,1 1 0,-1 0 0</inkml:trace>
  <inkml:trace contextRef="#ctx0" brushRef="#br5" timeOffset="341">3351 15957 13088,'7'-40'496,"-3"-2"0,-8-1 0,-4 6 51,-2 10 0,-6 15 1,-1 6-1,0 8-1,0 10 0,1 8 1,5 11-1,0 9-270,3 9 0,3 8 0,5-23 0,1 1 122,1 4 1,0 1-1,1 8 1,1 1-591,1-1 0,2 2 0,-2 4 0,1 1 0,0 0 0,0 1 190,0 6 0,0-1 0,0-2 0,0 0 1,-1 6-1,1 2 0,1-3 0,-1 0-400,2-3 1,0-2 0,-1-5 0,0-2 0,3-2 0,0 0 0,0-1 0,1-1-488,0-2 1,0-2 0,1-6 0,1-3 0,0 0 0,1-2 0,18 22-3394,2-12 4282,-9-15 0,2-3 0,-7-14 0,2-1 0</inkml:trace>
  <inkml:trace contextRef="#ctx0" brushRef="#br5" timeOffset="342">3681 16145 14760,'-12'-22'-1326,"0"4"0,2-6 1316,2 7 1,3 8 0,6 1 0,3 1 940,4 0 0,2-2 1,3 4-1,3-2-398,3-2 1,4 3-1,2-1 1,2 0-298,4 1 0,5-2 0,3-4 0,7 1-102,7-1 0,1 3 0,10 0 0,-31 3 1,0 1 73,1 0 0,-1 1 1,31-5-1,0-2-1229,-4 3 1051,-26 3 1,-1 0 0,15 0 0,8-4-1,3 2-30,4 2 1,-1-3 0,-25 5 0,1 1 0,1-1 0,0-1-144,2 0 1,1-1 0,-2 0 0,1 0-1,6-1 1,1 0 0,0 0 0,1 1 53,1 2 1,-1-1 0,-4-2 0,0 1 0,5 2 0,1 0 0,0-1 0,1 1-11,0 1 0,-1 0 0,-4 0 1,-1-1-1,3 0 0,1 1 0,0-1 1,0-1-24,-2 0 1,-1-1 0,-6 0 0,-1 0 0,0-1 0,-2 1 0,28-5-85,-11-2 1,-15 5 0,6-7 0,2-2-75,3-1 1,1 3 0,6-2 0,5 2 147,-29 6 1,0 0 0,30-5-1,-30 5 1,1 1 0,-1 0 0,0 2 144,1 1 0,-1 0 0,27-3 0,-27 6 0,0 0 0,0-1 0,0 0-18,0 0 0,-1 1 0,26 1 1,-2 3-1,-2 2-33,-1 2 0,-5-3 1,1 3-1,-3 1 7,0-1 0,-5 3 1,6-3-1,-1 1-20,-2-1 1,-9 1 0,1 4 0,-3 0 280,-5 0 0,1-1 1,-3 1-1,-1 1-198,-1 3 1,0-2 0,1 4 0,1 1 131,0-1 1,-1-2 0,-2 2 0,3 0-143,-1 1 0,-3 0 1,7 3-1,-1-1 68,-3-1 1,-1 0-1,-1 3 1,-1 2-94,1 2 1,-9-4-1,0 3 1,-1 1-24,-1 2 0,-1 2 1,-3 4-1,-1 1 8,1-1 1,1-4 0,1 1 0,-2 0 83,-1 2 0,0-2 0,3-2 1,3-1 107,1-3 1,-2 2 0,3 1 0,-2 1-17,2 3 0,-3-2 0,3 3 0,-2 4 36,2 3 1,-3 3 0,4 4 0,-1 2-43,-1 0 1,1-9-1,-6 5 1,-1-4-348,-1-4 0,-5-5 0,0-3 0,-7-2-129,-8-2 1,-5-1-1,-7-2 1,0-3 227,-4 0 0,2-4 0,-4 2 0,0 0 118,0 1 0,6-4 1,-2 5-1,0-1 52,1 0 1,-1 3 0,1-2-1,-1 2 103,0 1 0,-1 1 1,-10-1-1,-2 2-81,-4 3 0,3-7 0,0 2 0,-2-2 43,3-3 1,0-1 0,2-5 0,-1 0-26,0-1 1,3 0 0,-7-2 0,0-1-118,1 1 1,1-2 0,-3 0 0,-1 1-83,-2-1 0,2-1 0,-1-3-116,1 1 201,-4 5 1,6-6 0,-7 3 0,-2 1-20,-3-1 0,-3-2 0,-4 3 1,27-4-1,0-1 36,-1-1 0,-1 1 0,-1 0 1,0 1-1,0-1 0,1 0 1,-2-1-1,0 0 46,0 0 0,0 0 1,-26-1-1,27 0 1,0 0-1,1 0 0,0 0 3,-1 0 1,1 0-1,-30 0 1,0 0 0,2 1-76,5 3 0,0-2 1,-1 5-1,-1 0 22,-1-1 0,3 1 0,26-3 1,0 1-1,-2-2 0,1 0-15,-3 0 0,0-1 0,3 2 1,-1 0-1,-1-1 0,-1 0 1,0-1-1,1 1 19,0-1 0,0 1 0,-1 1 0,1 1 1,0-1-1,0-1 0,-1 0 0,-1 0 36,0-1 1,-1 0-1,-26 5 1,30-4-1,1 0 1,-25 5-31,8 0 1,8-4 0,5 2 0,5 0-110,6-4 1,7-2 0,6-4 0,5-4-172,5-2 0,1-2 0,1 0 1,-4 1 317,0-1 1,-7 0 0,-8 0 0,-5 2-4,-6 2 1,-7 2 0,-3 3 0,-2-1 107,-3 1 1,5 2 0,-7 1 0,-1 0-15,2 0 0,7 0 0,4 0 0,3 0-124,6 0 0,2-4 0,3-1 0,4 0-15,3 0 1,3-5 0,1 4 68,1-1-77,-1-3 1,3 3-1,-2-3 1,-5 1 130,-4 1 1,-3 5 0,-7-2 0,0 1-14,0 0 0,-2 0 0,-6 4 1,-3 0-58,-1 0 1,3 0 0,-1 0 0,2-1-137,4-3 0,6 3 0,2-4 1,5-1-66,6-2 1,5 2 0,4-3-1,1-3-85,2-2 0,0-3 0,1 1 0,-2-5-27,1-5 1,-2 1 0,0-2 0,-2 1-246,-2-2 1,1 7 0,-2-1-1,-3 4-812,0 3 0,0 7 0,2 6 1304,3 4 0,3 10 0,5 7 0</inkml:trace>
  <inkml:trace contextRef="#ctx0" brushRef="#br0" timeOffset="343">3892 15240 8299,'7'-24'571,"-2"5"1,-5 1-1,0 1 2613,0 2-2677,0 7 1,0 10 0,-1 8 0,-3 7-177,-4 5 1,-2-1-1,-2 7 1,-1-2-419,-3 1 1,2 3 0,-6 6 0,-1 0-715,-1 3 0,-2-6 0,1 2 0,-1-1-175,1 0 0,-1 0 1,2-4-1,3-5 976,3-4 0,3-12 0,1 2 0</inkml:trace>
  <inkml:trace contextRef="#ctx0" brushRef="#br0" timeOffset="344">3493 15287 8794,'0'-22'503,"0"6"1,0-6 0,0 4-122,0 3 1,5 6-1,4 3 1,7 2 445,7 5 0,6 6 0,6 8 0,2 5-758,2 2 1,-5 3-1,2 1 1,0 4-532,-4 4 1,1-5 0,0 6 0,-3-1-320,-3 0 1,-9-3 0,6-1-1,-3-1-1873,-3-3 2653,-6-1 0,-2-1 0,-3-1 0</inkml:trace>
  <inkml:trace contextRef="#ctx0" brushRef="#br0" timeOffset="345">3410 15605 8323,'-40'-11'0,"7"2"0,0-9 0,9 1 676,9 2 0,10 2 0,14 1 0,12 1-175,12-1 1,14 0-1,11 0 1,-24 6-1,0 1-582,5-1 1,0 0 0,-1 1 0,1 1 0,4-1-1,1 1 1,2-2 0,0 1-119,1 0 0,0 1 0,0 0 0,1-1 1,2-1-1,1 0 0,-2 1 0,0 0-2363,-3 1 0,-1 0 2562,-8-1 0,-1-1 0,2 1 0,-1-1 0,22-13 0</inkml:trace>
  <inkml:trace contextRef="#ctx0" brushRef="#br0" timeOffset="346">7655 16063 8672,'0'-17'709,"0"8"1,0-3 0,-1 3-176,-3 3 0,1-4 1,-3 5-1,-1 0 82,1 0 1,2 1 0,-4 4 52,-1 0 1,-2 0 0,0 0 0,-1 1-71,0 3 1,4 3 0,1 4-7,-3 1-447,0 5 0,2-3 1,2 6-1,0 2 21,4 4 0,-4 4 1,3 4-1,0 0-227,2 2 1,2-2 0,3 7 0,4 1-103,2 0 1,2-3 0,1 3-1,3 0-41,3 0 1,0-3 0,-1 3-1,0 0-42,0-1 0,2 0 1,4 5-1,-1 3-13,1 3 1,-6-6-1,-2 0 1,-3-4 166,-2-4 1,-4-2-1,-3-2 1,-4-1 121,-4-2 1,-4-7-1,-6 2 1,-2 1-137,2 2 0,2-3 0,4 0 0,3-3-372,0-4 0,3-1 1,-2 2-1,4-4-1339,4-3 1,-1-5 1815,5-1 0,-6 1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06:50:03.69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3034 3057 7984,'1'-11'266,"2"-1"0,1 0 1305,-2 0 1,0 1-1,-2-1-660,0 0 1,-2 2 0,-2 0-1,-5 4-317,-5 1 1,0 1 0,-6 4 0,-1 1 46,-1 3 1,-2 4-1,1 6 1,-2 3-326,-2 2 0,4 0 0,-2 6 1,2 1-291,2 2 0,5 0 1,2-2-1,4 3 155,2 1 0,6-4 0,2 2-1550,7-3 39,9 3 0,8-7 0,10 1 0,4-3 453,0-5 0,3-2 0,-2-4 1,-1-6 455,-2-4 1,-2-7 0,-2-10 0,-5-6 574,-2-3 1,-5-1-1,-3-4 1,-3-1 423,-4 2 1,-6 0-1,-1 1 1,-6 2 565,-5 0 1,-7 9 0,-6-3 0,-5 5-1133,-6 4-1,4 5 1,0 2 0,3 2-2059,2 2 1,3 3 0,3 4 2046,4 4 0,-1 8 0,7 2 0</inkml:trace>
  <inkml:trace contextRef="#ctx0" brushRef="#br0" timeOffset="1">3528 3069 9100,'12'-12'3715,"-5"6"0,1 2-2738,1 3 1,1 7 0,-3 6 0,-1 6 10,-1 4 1,-4 7-1,3 4 1,-3 5-1163,-1 5 0,0 0 0,0 1 0,0 2-949,0-1 1,-4-6 0,0-3 0,2-6 567,1-6 1,1-8 0,0-1-2321,0-2 0,0-7 2875,0-6 0,0-11 0,0-7 0</inkml:trace>
  <inkml:trace contextRef="#ctx0" brushRef="#br0" timeOffset="2">3563 3081 7928,'18'-30'1892,"3"1"0,-4 6-1076,2-1 0,3 10 0,6 3 1,6 5-114,3 3 0,1 4 1,4 6-1,-6 7-410,-3 7 1,-11-2-1,-1 7 1,-7 0-1090,-7-1 0,-6-1 0,-6-1 0,-8-4-177,-9-3 0,-3-2 0,-6-1-1068,-2-1 1589,-6 3 0,5-14 0,-3 3 452,3-3 0,-8-1 0,6 0 0</inkml:trace>
  <inkml:trace contextRef="#ctx0" brushRef="#br0" timeOffset="3">4410 3163 8219,'-12'-4'0,"2"-1"953,2-1 1,-3 2-317,3-4 1,4 5-1,6-1 452,8 3 1,9 1 0,7 0 0,2 0-921,2 0 1,2 0 0,3 0 0,0 0-860,1 0 1,-2 0 0,-3 0 0,-4 0-1043,-2 0 1732,-12 0 0,8-5 0,-8-2 0</inkml:trace>
  <inkml:trace contextRef="#ctx0" brushRef="#br0" timeOffset="4">5209 3069 7942,'11'-12'410,"-3"1"0,1-1 0,-4 1 1,2 2 256,2 1 0,-4 1 0,-1-5 0,-3 0-126,-1 0 0,0 4 0,-1 1-391,-3-2 0,-3 2 1,-4 0-1,-2 2 61,-3 3 0,-1 0 0,-4 4 0,1 2-78,-1 3 1,3 4-1,0 1 1,0-1-137,-1 1 0,5 4 0,-2-1 0,3 1-173,1 1 0,6-3 1,2 5-1,3-2-130,1-3 0,1-5 0,4-1 0,7 0 254,6-2 1,4 0 0,2-6 0,0 0 397,-1 0 1,-1-2 0,-1 0 0,-3-2-86,-1 1 1,-1-2 0,-4 1 0,0 2-819,-1 0 0,-3-2 0,0 0 557,1 2 0,-4 0 0,1 2 0</inkml:trace>
  <inkml:trace contextRef="#ctx0" brushRef="#br0" timeOffset="5">5480 3022 7942,'1'-10'2445,"3"2"0,-1 3 0,4 5-880,3 0 1,-1 1 0,0 4-1,-1 6-1260,1 3 0,-3 3 0,1-3 0,0 3-486,-1 2 1,-2-5 0,3 2 0,-2-3-1295,-3-2 797,0-4 1,-2-3-1,1-8 262,3-4 0,-2-6 1,6-3-1,3 0 256,3 0 0,1 0 0,3 2 0,0 1 247,0 4 0,-2 2 0,2 5 0,1-1-32,-1 2 0,-2 6 1,1 3-1,-2 4-218,0 1 1,-9-1 0,6 1 0,-3 0 41,-2 0 0,-2-1 274,-5 1 0,-1-1 144,-3-4 1,1-7 0,-4-7 0,2-4-53,3-1 1,0 1-1,2-1 1,2-1-187,2-3 0,3 3 0,10-3 0,6 3 32,3 2 0,6 4 1,0 3-1,0 3-320,0 1 1,-3 0 0,-7 1 0,-3 4 30,-3 7 1,-7 0 0,-2 4-48,-2-3 125,-1 4 0,-4-4 0,-1 2 1,-2 0-416,-1 0 0,-4-2 0,4 3 1,0-3-1693,-1-1 0,4-4-323,-3 0 2550,8-6 0,2 4 0,6-6 0</inkml:trace>
  <inkml:trace contextRef="#ctx0" brushRef="#br0" timeOffset="6">6350 2999 7942,'12'0'2537,"-4"0"1,-1 1-1139,3 3 1,-4 4-1,1 7 1,-1 5-1149,1 2 1,1 2 0,2-1 0,-1 2-674,-1 2 1,-4-4-1,2 2 1,1-2-686,0-2 1,-5-5 0,2-1 0,-1-3-3584,1-4 4690,-3-3 0,-1-15 0,-7-3 0</inkml:trace>
  <inkml:trace contextRef="#ctx0" brushRef="#br0" timeOffset="7">6362 2999 7942,'5'-24'257,"3"4"1,6 2 0,3 3 1140,1 4 1,3 5-1,7 6 1,3 0-240,3 0 0,-2 5 0,-2 4 0,0 4-837,0 3 0,-8 5 0,-1-3 0,-6 1-696,-4 1 1,-7-4-1,-2 2 1,-5-1-774,-9-3 1,-7-4-1,-8-4 1,-6-1-1904,-5-2 3050,2-2 0,-10 4 0,4 2 0</inkml:trace>
  <inkml:trace contextRef="#ctx0" brushRef="#br0" timeOffset="8">8102 2963 7942,'7'-10'0,"3"2"0,-2-9 907,2 0 1,2 8 0,-1-3-1,-4 2 171,-3-1 0,-2 0 0,-2-1 1,0 0-618,0 0 0,-6 4 0,-3 2 1,-5 1-341,-6 2 0,-2 2 1,-1 1-1,-2 0-35,-3 0 0,2 5 0,-4 3 0,0 2-57,0 2 0,4 1 0,0 1-716,5 2 415,-1 5 0,13-4 0,-3 4-1164,1-2 1185,6-4 0,1 3 1,8-5-1,5 0-104,6-2 0,3-3 0,7-1 0,2-3 345,5-2 1,-2-2 0,0 0 0,0 0 278,0 0 1,-8 0 0,0 0 0,-2 0 38,-2 0 0,-4 0 1,2 0-1120,-3 0 0,-1 0-2238,0 0 1655,-1 0 1394,-4 0 0,3 0 0,-3 0 0</inkml:trace>
  <inkml:trace contextRef="#ctx0" brushRef="#br0" timeOffset="9">8596 2810 7942,'5'-17'1090,"0"4"1,3-2 0,-2 3 1444,-1 4 0,-4-2-1679,3 2 1,-4 3-1,-4 1-852,-4 2 1,-2 8 0,-2 1 0,0 4-313,1 1 0,-5 1 0,0 1 0,2 3-127,1 1 1,1 1-1,1 2 1,2-2-79,2 2 1,4-3 0,-1 2 0,3 0 268,1-2 1,0 3 0,1-6 0,2 0 359,1-2 1,1-1 0,-3-1-393,2 1 1,-1-5-1,-7-3 1,-4-3-679,-2-1 0,-7-1 0,-2-2 954,1-1 0,-4-5 0,4 2 0</inkml:trace>
  <inkml:trace contextRef="#ctx0" brushRef="#br0" timeOffset="10">9913 2611 8102,'0'-12'6746,"0"0"-5546,-5 0-238,4 6-456,-5 1-55,6 5-58,0 0 2647,0 10-1521,0 3-574,0 11-617,6 10 0,-5 2 119,3 11-907,-3 0-1167,4 5 993,-3-8 319,3 7 334,0-15-60,-4 10 273,10-10-117,-10 5-5970,10-16 1988,-10 2 1933,4-19 1934,-5 2 0,-12-10 0</inkml:trace>
  <inkml:trace contextRef="#ctx0" brushRef="#br0" timeOffset="11">9760 2634 7960,'18'-23'2842,"10"-1"-2369,-8 11 1074,13-3-1290,-2 15 311,14-4-900,-2 10 671,20 7-129,-13 11 0,-20-9 0,0 2 0,18 21 239,-2 2 1,-11 2 0,-3 2 0,-10-3-487,-12 1 1,-8-9 0,-10 1 0,-8-6-414,-5-4 552,-8-8-2097,-6 2 1552,-7-10 277,-5 3 0,-1-4-198,-3 1 33,8-1 20,-8-1 1,14-4-508,-2 3 333,8-3 345,-3 5-1806,19-5 1627,-6 4-375,20-5 694,1 0 0,17-5 0,8-2 0</inkml:trace>
  <inkml:trace contextRef="#ctx0" brushRef="#br0" timeOffset="12">10630 2810 7964,'7'-5'4994,"3"4"-4022,-8-4-375,8 5 1082,-3 5-812,4 1-238,-4 6-231,3 0-220,-8 0 45,8 5 56,-9-4-112,10 9 112,-10-4-56,4 6 0,-5-6-4486,0 4 2119,0-9 1070,0 4 1074,0-5 0,-5 0 0,-1 0 0</inkml:trace>
  <inkml:trace contextRef="#ctx0" brushRef="#br0" timeOffset="13">10666 2716 7964,'-8'-31'278,"0"0"1,4 10 0,-2 1 155,0 6 0,4 3-434,6 4 0,7 7 0,8 6 0</inkml:trace>
  <inkml:trace contextRef="#ctx0" brushRef="#br0" timeOffset="14">11042 2575 7958,'-1'-11'624,"-3"-1"1,1 1-1,-3 5 602,0 6 0,2 12 0,4 11 0,2 8-890,2 7 0,2 1 1,6 7-1,0 3-614,-1-1 0,1 0 0,0-2 1,-2-2-546,-2 0 0,1-16 1,-5-2-1,-2-7 139,-5-9 0,-3-3 1,-8-9-1,-1-2 657,-5-3 0,-2-4 0,-2-2 1,1-3 321,-1-3 0,6 1 0,4-1 1,5 2-32,5 3 1,9 2 0,7 3 0,6 2-2,4 2 0,8 1 0,4 4 0,5 0-595,3 0 1,-7 0 0,2 0 331,-3 0 0,3-5 0,-7-1 0</inkml:trace>
  <inkml:trace contextRef="#ctx0" brushRef="#br0" timeOffset="15">11771 2611 8969,'4'-16'3399,"0"0"-3004,0-5 1,-4 12-1,0-3 1,-2 3 135,-1 3 0,0 0 0,-5 6 0,-1 0 15,-1 0 1,-7 11-1,-2 5 1,1 7-567,2 8 0,-1 6 0,3 10 0,3 1-320,6 3 1,5-5-1,4 2 1,5 0-65,6-4 0,3-6 0,4-4 1,-1-8-784,-1-5 0,-6-11 271,2 2 723,-8-8 1,-6 1-1,-10-6 1,-7-3-352,-6-4 0,-7-2 0,0-1 0,-2 1 544,-3-2 0,4 3 0,0-8 0</inkml:trace>
  <inkml:trace contextRef="#ctx0" brushRef="#br0" timeOffset="16">11606 2928 7892,'17'-16'1074,"2"3"1,0 2-375,1 1 1,5 5 0,6-1-1,4-1-391,5 1 1,-8 3 0,2-1-1,-4 3-881,-4 1 0,-6 0 1,-4 1 571,-3 3 0,-2 3 0,1 4 0</inkml:trace>
  <inkml:trace contextRef="#ctx0" brushRef="#br0" timeOffset="17">12077 2916 7822,'0'-18'0,"1"2"0,2 7 0,2 1 1433,1-1 1,2 3-1,5-2-591,3-1-877,-3 3 1,5-4 0,-3 3 206,0 1-32,1-5 1,-5 9-1,-4-6 463,-3-1 0,-2 2 0,-4 1-211,-2 1 1,-2 2 0,-6 7 0,-1 5-432,-3 5 1,3 5 0,-4 4 0,2 1-400,-1-1 0,4 1 1,6-1-1,0 1-763,4-1 1,1 0-1,3-4 1201,6-3 0,5 2 0,11 0 0</inkml:trace>
  <inkml:trace contextRef="#ctx0" brushRef="#br0" timeOffset="18">12418 2905 7822,'17'-12'0,"-4"1"0,3 3 3060,-3 5-2397,-2 1 0,2 4 0,2 1 0,0 5 234,0 3 1,-1 2 0,-1 1 0,0 2-307,-2-2 1,-2-1 0,1-1-1,-2 0-875,-4 0 0,-3-1-881,-1 1 1,-1-7 833,-3-5 0,3-5 0,-4-7 0,1 1-389,0-1 0,0-1 1,5-3-1,2-2 189,1 0 1,5-1-1,-1 5 1,4-2-276,3 2 1,-2 5 0,3 2 805,-3 2 0,4-4 0,1 2 0</inkml:trace>
  <inkml:trace contextRef="#ctx0" brushRef="#br0" timeOffset="19">12900 2846 7825,'8'-22'493,"0"2"92,1 4 0,-3 3 0,2 1 0,1 1-132,2-1 1,-3 0 0,-2 0-1,-1 1-513,-2-1 1,-2 0 0,-2 2 170,-3 2 1,0 3 0,-6 5 0,-3 1 198,-1 3 0,1 2 0,2 7 0,-1 3 102,0 4 0,2-2 1,2 2-1,4 0-323,3 3 1,1 0 0,0 1 0,2-1-49,6 1 1,0-5 0,9 0 0,0-2-1705,2-3 1,5-5 0,2-2-1891,2-2 3553,4-1 0,-2-9 0,6-2 0</inkml:trace>
  <inkml:trace contextRef="#ctx0" brushRef="#br0" timeOffset="20">13229 2858 15995,'0'11'1680,"0"-3"1,1 0-1194,3 1 0,3 2-633,5 0 0,-6-5-443,-2-6 0,-3-3 0,-1-8 0,0-3-307,0-3 0,0 1 1,2-2-1,2 0 442,4 0 0,2 3 1,2 1-1,1 3 261,2 4 0,0 4 0,3-1 0,0 4 237,1 4 0,-5 4 1,2 6-1,-3 3 304,-1 1 1,-5-2-1,0 4 1,-2-1-410,-2 0 0,-2 1 1,-1-4-1,0-1-337,0-2 0,0-2 0,1 0-648,3-3 1,3-3 0,6-8 1045,3-5 0,-3-5 0,4-10 0</inkml:trace>
  <inkml:trace contextRef="#ctx0" brushRef="#br0" timeOffset="21">13770 2516 7886,'-1'-23'1369,"-3"-1"1,3 6 2018,-3 2-2584,-3 3 1,6 9 0,-3 8-441,3 11 1,1 7-1,0 4 1,0 4-458,0 4 1,1-4 0,1 8 0,4 0-867,0-1 0,-2 0 1,4 0-1,1 0-749,2-3 0,-1-7 0,-1-1 1708,-1-5 0,0-4 0,4-5 0</inkml:trace>
  <inkml:trace contextRef="#ctx0" brushRef="#br0" timeOffset="22">13829 2763 9184,'23'-11'0,"1"0"0,-1 3 788,1 4 0,5 3 1,1 1-1,1 0 156,0 0 1,-7 1-1,1 2 1,-3 2-808,-5 2 1,-3 2-1,-3 5 1,-3 3-111,-4 2 0,1-4 1,-1 4-1,-2-1-886,0 0 0,-2-2 0,0 2 1,0-1-3410,0-2 4268,0-2 0,5-2 0,1 1 0</inkml:trace>
  <inkml:trace contextRef="#ctx0" brushRef="#br0" timeOffset="23">14135 2752 7886,'0'-28'0,"0"1"1091,0 1 0,0 2 0,1 5 0,2 3-129,0 3 1,5 1 16,-4 0-143,0 6-3024,-4-5 1400,0 10 0,1 5 788,3 8 0,3 7 0,5 0 0</inkml:trace>
  <inkml:trace contextRef="#ctx0" brushRef="#br0" timeOffset="24">14546 2787 7946,'0'-13'1684,"0"-3"1,0 2 197,0-6-1583,0 1 1,0 0 0,0 4-1,0 2 382,0 1 1,0 4-731,0 0 78,-5 6 0,-2-4 1,-4 6-1,-2 0 31,-3 0 0,2 6 0,-5 3 0,1 4-375,0 2 0,7 2 0,-1-1 0,3 4 11,3 2 0,1-2 1,5-1-1,1 2-51,3 1 1,2-2 0,7-2 0,3 0 97,4 1 1,-1-9-1,3 2 1,5-3-292,1-2 0,-2 2 0,2-5 1,-2-2-409,2 0 0,-6-4 956,5-2 0,-10-7 0,5-8 0</inkml:trace>
  <inkml:trace contextRef="#ctx0" brushRef="#br0" timeOffset="25">14828 2540 7946,'-5'-29'783,"3"4"1,-5-1 0,2 4 522,2 2 0,2 10-387,1-2 0,0 10 0,0 3 0,0 9-427,0 9 1,1 4 0,2 5-1,2 4-544,2 6 0,4 0 1,5 5-1,-2 2-467,-1 0 1,-1-5 0,0-4-1,0 1-442,0-1 0,-1-6 1,1 3-1,0-6-2440,0-4 3401,-1-8 0,1 2 0,0-5 0</inkml:trace>
  <inkml:trace contextRef="#ctx0" brushRef="#br0" timeOffset="26">14875 2752 8252,'16'-12'0,"1"0"544,1 0 0,3 5 0,5-1 0,3 0-257,1 1 0,-2-2 0,2 4 893,-2-2-966,0 5 1,-5-3 0,0 3 0,-4 0 46,-3-2-431,-8 0 1,-4 4 0,-10 0 16,-5 0 0,-1 5 0,-4 3 0,3 4 24,1 3 0,5 4 0,0 4 0,2 1-78,2-1 1,2 1 0,1-2 0,1-1-80,3-2 1,3 0 0,4 0 0,3-3 77,1-3 0,-2-5 0,3-2 0,-2 0 79,2-4 0,-4-6 0,1-5 0,-5-5-56,-3-6 1,0-3 0,-2-3 0,1-3-79,-2-1 1,0 4-1,-2-2 1,0 3 62,0 2 0,1 5 0,3 2 1,4 4 315,2 4 0,6 3 0,-1 5 0,1 0 312,1 0 0,-3 3 0,6 3 0,1 7 491,1 4 0,4 8 0,3 5 1,4 3-353,-1 2 1,0-2 0,-1 6 0,-3-2-254,-4-2 1,-1-5 0,-4-4-1,-4-5 493,-6-5-597,1-3-103,-9-7 0,3-2 0,-6-9 0,-2-6-38,1-3 1,2-7 0,1 2-1,0-5-266,0-3 1,0 2 0,1-3 0,3 2-151,4-1 0,6 2 0,3-1 0,2 4-415,2 2 1,1 4-1,1-2 1,1 1-2778,-1 3 3539,6 1 0,1-4 0,5-2 0</inkml:trace>
  <inkml:trace contextRef="#ctx0" brushRef="#br1" timeOffset="27">2599 3881 8453,'-29'0'550,"3"-2"0,-3 0 0,3-2 915,4 1 0,11 3-860,4 4 1,10-3 0,11 5 0,8-3-266,8 1 1,6 0-1,7-4 1,11 0-212,10 0 1,-30 0 0,0 0 0,5 0 0,0 0-1,2 0 1,-1 0-89,3 0 1,-1 0 0,4 0 0,1 0 0,4 0 0,1 0 0,4 0 0,1 0-45,1 1 1,1-2 0,2 0 0,1-2 0,3 1 0,-1-1 0,2 1 0,-1-1-91,1 1 1,0-1-1,-6-1 1,0 0-1,-16 2 1,1 0-1,0 1 1,21-2-1,0-1-281,-2-1 1,0 1 0,-9 1-1,-2 1 1,-1-1 0,-1 1-1,0-1 1,-1 2 160,-2-1 1,-1 0-1,-6-1 1,-1 2 0,0 1-1,-1 0 1,27 0-61,-7 0 1,-17-2 0,6 0-1,-2-2-133,-3 1 0,-8 2 0,-1 1 0,-2-1-333,-2-3 739,-4 2 0,-1 1 0,-6 5 0,1 0 0</inkml:trace>
  <inkml:trace contextRef="#ctx0" brushRef="#br1" timeOffset="28">9737 3634 8222,'-36'-6'102,"5"5"0,1-4 0,3 1 1253,4 0 1,10-1-884,9 1 1,10 3-1,5-3 1,9 2-339,6 2 0,5 0 1,9 0-1,4 0 86,6 0 1,5 0-1,6 0 1,3 0-198,1 0 0,2 0 1,-31 0-1,0 0 1,1 0-1,2 0-145,2 0 1,0 0 0,0 0 0,0 0 0,5 0 0,0 0 0,2 0 0,0 0 63,0 0 0,1 0 0,3 0 0,1 0 0,-1 0 0,1 0 0,4 0 0,0 0-108,3 1 0,-1-2 1,-4 0-1,0-2 1,4 1-1,1 0 1,-4 1-1,0 0 117,-1 0 0,-2 1 1,-6-1-1,-1 0 0,1 0 1,0 0-256,-3-1 0,0 0 238,-2 0 0,-2 0 0,-4 1 0,0 1 0,-1-2 0,-1 1 0,0-1 1,0-1 157,32-4 1,-5 3 0,-24 1-1,0 0 1,1-1 0,-1 1-117,2 0 0,0 0 1,-5 1-1,0 1 0,4-2 1,0 1-1,0 0 0,0 0 113,-2 0 0,1 0 0,1 0 0,1 0 1,-1 1-1,1 1 0,2-1 0,0-1-62,1 0 1,-1 0-1,-5 0 1,0 0-1,3 2 1,1 0-1,0 0 1,-1 0-24,-2 0 1,0 0 0,27 0-1,-5 0 1,1 2-16,5 1 1,-6-1-1,4 2 1,-4-3-19,-3-1 1,-5 0 0,10 0 0,1 0 83,-2 0 1,1 1 0,1 2 0,3 1-68,-30-3 0,-1 0 1,30 1-1,-30-2 1,0 1-481,28 3 446,4-3 0,-8 5 0,-24-6 0,1 0 0,1 0 0,1 0-50,1 0 1,0 0 0,27 0-1,-1 0 1,-4 0 18,-3 0 0,-6 0 0,-3 0 0,-5 0-720,-4 0 1,-10 0-1,1 0 797,-8 0 0,-2-4 0,-8 0 0,-3 0 0</inkml:trace>
  <inkml:trace contextRef="#ctx0" brushRef="#br1" timeOffset="29">7843 10148 8067,'-5'36'556,"-1"-5"1,-5-1 221,3-1 0,-1-2 0,4-5 983,-2-2-1546,5-8 1,-3-12 0,5-9 0,1-6-79,3-4 0,-3-1 1,3-2-1,-1-4 94,1-3 1,-3 1 0,3-3 0,-3-3-12,-1-4 1,0-4 0,0-6-1,0-4-132,0-7 1,0-2 0,0 26 0,0-1 0,0-2 0,0-1 15,0-2 1,0-2 0,0-1 0,0-1 0,1-3 0,-1-2-1,2-3 1,-1-2-105,1-3 0,0 0 0,2 4 0,1-1 0,-2-3 0,1 0 1,-1 4-1,2 1 36,-1 1 0,-1 2 1,-1 6-1,0 0 1,1 0-1,1 0 1,-1-1-1,0 1-11,1 1 0,-1 2 0,-2 4 1,0 1-1,2 2 0,0 1 1,1-28-103,0 3 1,-1 10 0,-3-8 0,0 2-76,0-1 0,0 6 0,0 0 1,0 2-460,0 3 0,0 9 611,0-1 0,4 5 0,0 0 0,-1 3 0,-2 3 0</inkml:trace>
  <inkml:trace contextRef="#ctx0" brushRef="#br1" timeOffset="30">7879 7573 8297,'-7'-12'263,"-3"0"1,-2 6-1,-6 1 1</inkml:trace>
  <inkml:trace contextRef="#ctx0" brushRef="#br1" timeOffset="31">8114 7620 8212,'-17'-5'168,"6"2"1,-2-5 0,2-1 251,1-1 1,1-1 0,-1 2-1,1 1 434,1-1 0,5 3 1489,-1-2-2035,3 5 1,6-1-1,4 7 1,6 2-68,4 2 1,4 0 0,1 5 0,5 0 11,6 0 0,7 1 1,8 1-1,5 3-178,6 1 0,-26-7 1,1-1-1,8 4 1,2 0-1,3 2 0,1 0-143,4 3 0,-1 0 0,0 0 1,0 0-1,1 2 0,1 0 1,-1 0-1,0 0-155,0 0 1,-2 0 0,-7-2 0,-1 0 0,0-1 0,1 0 0,-5-2 0,-1-2-64,-2-1 1,-2-2 0,24 6 0,-27-8 0,1 0-1,31 9 46,0 1 0,-4-5 1,4 2-1,-30-9 1,-1 0 50,1 1 0,-1 0 0,31 5 0,-2 2 0,-3 0 126,-5 0 1,-15-5-1,3 1 1,-2 0 130,1-1 0,-7-2 0,0 0 0,-3 1-24,-1 2 0,-2-4 0,0 1 0,0 1-168,-2 2 0,-3 1 0,8-1 0,-1 1-58,0 0 1,-4-4 0,1 0 0,-1-1 35,2 0 0,-3 2 0,2-5 0,-2 0-262,-2 1 408,-4-4 0,-5 5 0,-2-6 0,2 0 0</inkml:trace>
  <inkml:trace contextRef="#ctx0" brushRef="#br1" timeOffset="32">7867 10160 7956,'-20'7'0,"2"-4"634,1-1 0,5-2 1158,4 0-1197,6 0 1,-2 0 0,8 0-340,4 0 0,2 0 0,2 0 0,1-2-113,3-1 0,2-4 0,7-3 0,1 0-230,1 3 0,3-5 0,-1-4 0,5 0-122,3-1 1,-2-1 0,7-5 0,1-1 35,3 1 1,-5-2-1,9-3 1,1-3 101,1-3 1,-5 1-1,3 1 1,1-2 63,1 1 1,-2 0 0,0-1 0,-3 3-23,0 4 1,-10 0-1,9 1 1,3-1-88,2 1 1,-4 1 0,1 3 0,0 0 66,1-2 0,-8 7 0,4-5 0,-6 4 93,-5 3 1,-5 1 0,1-2-1,-1-2 50,-3 0 0,1-5 0,2 5 1,5-2-112,2 1 0,4 1 0,5-2 1,0 3 38,-2 0 0,-8 3 1,3-5-1,0 1-58,-1 0 0,-10 3 0,-5 0 1,-2 0 40,-2 0 1,2 2-1,3-3 1,1 1 37,-1 0 1,3 2 0,3-3 107,2 3-127,6 1 1,-8 3-1,2 0 1,-2-2 67,0 2 0,-3 0 1,2-1-1,0 1 93,-2 1 1,-2 0 0,4-4 0,-2 0-22,-3 1 0,-2-2 0,2-2 0,1 0-41,-1 0 1,1-2 0,-3 1 0,-3 1-19,-2-2 1,-1 6 0,7-3 0,-2 0-115,-4 1 0,-3 3 1,-1 4-1,-2-1-110,-2 1 1,1 2-1,-4-3-513,2 2 1,-3 1-501,3 4 1,-3 0 1131,4 0 0,0 0 0,4 0 0</inkml:trace>
  <inkml:trace contextRef="#ctx0" brushRef="#br1" timeOffset="33">11030 8490 8043,'-23'0'0,"-1"0"109,1 0 0,3 0 0,2 0 1,1 0 3075,2 0-2583,2 0 0,9 0 0,7 0 0,9 0-174,5 0 0,8 0 0,7 0 0,6-1-230,5-3 0,3 1 1,1-3-1,1-1-243,3 1 0,-1 2 1,4-3-1,0 1-22,4-1 1,1 3-1,-26 1 1,2 0 0,0 0-1,0 1-1,1 0 0,0 1 1,-2 0-1,0-1 1,3 1-1,0 0 0,1-2 1,0 0 37,0 0 0,-1 0 0,-4 2 0,0-1 1,2 0-1,0-1 0,-2 1 0,0 0 160,33-2 1,-4-5-1,2 3-959,-4-1 876,-26 2 1,-1 0-1,19 2 1,8-4-1,1 2-46,-1 3 1,-9 0 0,3 1-1,1-2-92,0-1 1,-5 1 0,5 3-1,-6 0-23,-3 0 0,-8 0 0,8 0 0,-3 0-357,-1 0 0,-4 0 0,-1 0 0,-1-2-433,-1-2 0,-6 2 0,3-5 904,-5 2 0,0 1 0,-11 4 0,-3 0 0</inkml:trace>
  <inkml:trace contextRef="#ctx0" brushRef="#br1" timeOffset="34">13241 9102 8079,'1'-9'763,"3"-2"495,4-2 1,0 0 0,2 5 0,3 4-482,0 3 0,6 1 0,0 1 1,4 3 343,0 4 1,2 4 0,1 3 0,3 6-832,1 5 1,-3 1 0,3 3-1,0-2-890,0-2 1,-2-1 0,2-1 0,0-2-157,0-2 0,-8-3 0,0-7 1,-3-1-951,-5-1 1,0-5-1,1 1-493,0-3 1,0-6 2198,-7-3 0,2-3 0,-3 0 0</inkml:trace>
  <inkml:trace contextRef="#ctx0" brushRef="#br1" timeOffset="35">13958 9019 10220,'8'-26'949,"0"3"1,-5 6 0,2 0 1082,0 4 0,-4 5-1047,3 12 0,-2 4 0,-2 7 0,-2 6-931,-2 5 1,2 0-1,-6 6 1,-1 0-1112,-2 2 1,-1-1 0,1-2-1128,-1-2 1738,5 6 1,-2-14 0,5 8-3113,2-4 1978,0 1 1580,2-13 0,0 9 0,0-3 0</inkml:trace>
  <inkml:trace contextRef="#ctx0" brushRef="#br1" timeOffset="36">14358 9184 7972,'0'-16'0,"0"1"3047,0 0 1,-1 9-2329,-3 6 1,1 6 0,-3 10 0,-1 4-109,1 2 1,3 1-1,-1 2 1,3 1-1647,1 2 742,5-6 1,2 0 0,4-4-802,1 1 0,5 2 0,3-7 0,3-4 408,5-4 1,-2-5 0,4-2-1,-1-5 929,-3-5 0,-7-8 0,-4-7 0,-6-3 145,-5-1 1,-6 3 0,-5-3 0,-10 1-448,-8 3 1,-5 4 0,-7 5 0,-2 6-380,-4 5 438,2 7 0,1 6 0,5 4 0</inkml:trace>
  <inkml:trace contextRef="#ctx0" brushRef="#br1" timeOffset="37">3022 8361 7545,'-12'0'0,"1"0"92,-1 0 1,0 0 0,0 0 628,1 0 0,3 0-179,0 0 0,4 0 440,-4 0-329,6 0 1,-2 0-378,8 0 1,2 0 0,6 0-124,0 0 1,-1 0 0,1 0 0,0 0-124,0 0 0,1 0 0,1 0 1,3 0-3,1 0 1,-2 0 0,2 0 0,1 0-171,-1 0 1,1-1-1,5-2 1,0-1 124,-1 1 0,1 2 0,-1 1 0,2-1 15,2-3 1,-2 3 0,3-3 0,-2 2-16,1 2 1,2-4 0,2 0 0,-2 2 8,0 1 1,-7-1-1,4 0 1,0-2 18,-1 1 0,1 2 1,-1 1-1,1 0 86,0 0 0,-4-4 0,6 0 0,-3 1-41,-2 2 1,-3 1 0,-1 0 0,2 0-78,2 0 1,-4-4 0,1 0-1,1 2-100,1 0 1,-1 2 0,0 0 0,1 0-17,-1 0 0,0 0 0,2 0 0,1 0-19,-1 0 0,-3 0 1,-2 0-1,-1-1-206,-2-3 1,-1 3-1,0-3-1085,2 3 1,-4-3 1446,-4 0 0,-1 0 0,5 4 0</inkml:trace>
  <inkml:trace contextRef="#ctx0" brushRef="#br1" timeOffset="38">4280 8102 7909,'0'-18'448,"0"1"0,0 5 0,0-1 656,0-3 1,0 7 0,0-3-1,2 3 320,2 3 1,-2-3 0,6 6-879,1 4 1,-2 6 0,1 7 0,-1 5-262,0 3 1,-1 0 0,-3 8 0,1 1-267,-1 3 1,-2-5 0,-1 6-1,0-1-627,0 0 0,0 3 0,0-1 0,-1 2-317,-3 0 1,2-8 0,-3 6 0,1-4 273,0-2 0,0-5 1,4-7-1,2-1 206,2-2 1,-2-7 444,6-4 0,0-3 0,4-1 0</inkml:trace>
  <inkml:trace contextRef="#ctx0" brushRef="#br1" timeOffset="39">4774 8067 8635,'4'-16'0,"0"0"1694,-1 2 1,-1 6-1,2 4-675,4 3 0,-3 2 0,1 5 0,-3 5-481,1 8 0,4 3 1,-4 3-1,-1 2-482,-2 4 1,-1 3 0,0 2 0,0-1-793,0 0 0,0 2 1,0 1-1,0 1-416,0-1 0,0-3 0,0-4 1,0-3-709,0-3 1,0-7 1859,0-2 0,0-3 0,0-1 0</inkml:trace>
  <inkml:trace contextRef="#ctx0" brushRef="#br1" timeOffset="40">4962 8337 8037,'-6'0'-808,"1"0"0,3 0 1880,-2 0-110,3 0 31,-4 0 1,4 0 335,-3 0-225,2 0-82,-3 0-843,5 0 1,4-1-1,1-2-237,2-1 1,-3 1-1,4 3 1,2 0 19,4 0 0,-1 0 0,4 0 0,0-2-94,3-2 0,2 3 0,2-3 0,-1 3 52,1 1 1,-1 0 0,0 0-1,-3 0 89,0 0 1,-2-2 0,2 0 0,-4-2 104,-3 1 1,0 2-1,1 1 1,3 0-106,1 0 1,-3 0 0,2 0 0,0 0-65,2 0 1,4 0-1,-1 0 1,0 0-18,1 0 0,-6 0 0,7 0 1,-2 0 9,0 0 0,-2 0 0,-2 0 1,1 0 86,-1 0 0,-2 0 1,2 0-1,0 0 27,0 0 0,-3 0 1,2 0-1,0 0-20,2 0 1,0 0 0,0 0 0,2 0-74,1 0 1,2 0 0,-2 0 0,0 0 23,2 0 1,-6 0 0,7 0 0,-2 0 51,-2 0 1,-4 0 0,2 0-1,-1 0 1,0 0 1,1 0 0,0 0 0,-2-1-48,0-3 1,1 3 0,6-3-1,-1 2-39,1 2 1,-3 0 0,1 0 0,3 0 28,0 0 0,0 0 1,-2 0-1,1 0 55,-1 0 1,1 0 0,-1 0-1,1 0-20,-1 0 0,-3 0 0,-2 0 0,0 0 63,1 0 0,-4 0 1,4 0-1,-1 0-121,0 0 0,-2 0 0,3 0 0,1 0-124,-2 0 1,1-4-1,-5 0 1,3 2 58,1 1 1,-3 1 0,0 0 0,-2 0-17,-1 0 1,0 0 0,1 0 0,1 0 33,2 0 1,0 0 0,-4 0 0,-1 0-27,1 0 0,0 0 0,0 0 0,-1 0 26,1 0 0,1 0 0,2 0 1,0 0-17,0 0 0,-6 0 1,-1 0-1,1 0 220,1 0 1,2 0 0,0 0 61,-1 0 0,-3 0 0,0 0-140,1 0 1,2 0-1,0 0-8,1 0 0,0 0 0,0 0 1,0 0-25,-1 0 1,-2 0-1,3 0-83,5 0 1,-5 0 0,0 0 0,-2 0 11,1 0 0,0-2 31,1-2 1,-4 3 5,0-3 0,-4 3 64,4 1 0,-5 0 1,5 0-1,1 0 120,2 0 0,1 0 0,-1 0 10,1 0-126,0 0 0,0 0 0,-1 0 0,1 0 106,0 0 0,0 0 1,-1 0-1,0-2-41,-3-1 1,2 1-226,-2-2 0,-1 3 0,0 1 0,3 0 1,0 0-1,2 0 92,0 0 1,-1 0-1,1 0 1,1 0-32,3 0 1,-3 0 0,3 0 0,-3 0 448,-2 0 0,1 0 0,0 0 238,0 0-2188,-1 0 494,1 0 1069,-5 0 0,-7 0 0,-7 0 0</inkml:trace>
  <inkml:trace contextRef="#ctx0" brushRef="#br1" timeOffset="41">6338 8231 8007,'-5'7'2230,"2"0"-1407,-4-4-380,4-1-257,-2 3-111,5-5 0,0-5 0,1-4 1,2-4 12,1-3 0,-1-4 0,-1 3 0,0-2 17,2-6 1,0 1-1,-4-4 1,2-1-20,1-2 1,-1-5 0,2-2 0,-3 0-54,-1 4 0,1-1 0,2 5 1,1-1-57,-2-1 1,0 8 0,-2-1 0,1 3-41,3-3 1,-3 5 0,3-3 0,-2 2 46,-2 2 1,3-3 0,1 3 0,-1-4 12,-2 0 0,1-1 0,0 1 0,2-2 55,-1-2 0,-2 4 1,0-3-1,2-1 89,1-2 0,0-2 0,-3-3 1,2 1-80,1 2 1,1 3 0,-3-2 0,4 0-49,0 0 0,-3 3 0,2-3 0,-1 1-81,0 3 1,1 0 0,-2-1 0,1-1 38,-2-2 0,4-2 0,-1-3 0,0-2 7,0-2 1,3 1 0,-3-3 0,0 0 236,1 3 0,-1 6 1,-2 3-1,0 3-27,0 3 0,2 3 0,-1-3 1,0 4-129,1 3 1,-3 3 0,2 1 0,-3 0-182,-1 1 0,4-1 0,0 0 0,-2 0-203,0 1 0,-1-1 1,2 0-1,1 0-613,-2 1 0,-1-2 0,-1-2 0,0-1 936,0 2 0,0-4 0,0 0 0</inkml:trace>
  <inkml:trace contextRef="#ctx0" brushRef="#br1" timeOffset="42">11418 8384 8756,'-12'0'1052,"1"0"0,3 0-754,0 0 1,5-5 0,0-3-164,1-2 1,2-3 0,2-2 0,0-2-181,2-1 1,1 2-1,-2-2 1,2 0 54,2 0 0,-5 2 0,2-2 0,-1-1-82,1 1 0,-3-2 1,3-4-1,-3-4 80,-1-3 1,4 1-1,0-2 1,-1 0-13,-2-2 0,-1-3 0,1 1 1,2-1-61,1 3 1,0 1 0,-4-1 0,0 2 34,0 0 0,1 5 1,2-3-1,1 1 36,-2 3 1,0 0 0,-2 0 0,0-3 86,0-1 0,3-1 0,1-3 0,-1 0 43,-2-2 0,-1 8 1,0-8-1,0 2-27,0 0 1,4 2-1,0-1 1,-1-1-13,-2 1 1,3 5-1,0-2-272,-2 1-130,5-4 0,-6 6 0,5-6 0,-3-1 120,1 1 0,2 1 0,-4-2 0,2 1 246,-1 2 1,-2 5 0,-1-2 0,1 2-61,3-1 1,-2 6-1,2-1 1,-3 2 102,-1 2 0,0 2 1,0-2-1,0-1-83,0 1 1,1 1 0,2-5-1,1-3-103,-2 0 0,0-1 1,-1 0-1,2-4 18,0-4 0,1 4 0,-4-7 0,0 1 12,0-1 0,2 6 0,0-6 0,2 3 270,-1 6 0,-2 5 0,-1 5 0,0 0-63,0-1 0,0 4 1,0-5-103,0-1 1,1 3 0,2 0 0,1-1-78,-1 1 0,-1 1 0,1-4 0,1-2-44,-2-2 0,1 3 1,0-6-1,0 3 28,0 2 0,0-2 0,-1 0 0,2-1 88,-1 0 0,-2 8 1,-1-6-1,0 2 30,0 0 0,0-2 1,0 1-1,0-2 1,0-3 0,0 2 0,0-4 80,0 1-270,5-3 0,-3 7 0,3-2 0,-1 2-39,0 1 0,1 5 0,-2 0 0,1 2-181,-2 3 0,-1 4 0,-1-1-1594,0-2 1924,0-1 0,0 2 0,0 0 0</inkml:trace>
  <inkml:trace contextRef="#ctx0" brushRef="#br1" timeOffset="43">6538 5562 8016,'-5'-17'404,"2"4"0,-3-4 0,-1 1 1224,1 1 1,2 3 610,-4 4 1,7 8-1686,1 4 0,1 5 1,5 13-1,1 5-408,0 1 0,-1 4 0,2 3 0,-3 2-136,0 2 0,-2 3 1,4 3-1,-2 1-767,-3 1 1,0-1 0,-1 7 0,2 0-200,1-4 1,1-6 0,-3-5-1,2-5-265,-1-6 1221,-2-2 0,-1-1 0,0-1 0</inkml:trace>
  <inkml:trace contextRef="#ctx0" brushRef="#br1" timeOffset="44">6773 5503 8051,'-11'-6'563,"-1"-5"0,0 5 1,0-2 475,1 0 0,3 4-432,0-4 0,10 6 0,4-2 0,5 3-365,5 1 0,5 0 1,0 0-1,4 0-133,2 0 0,2 0 0,-2 0 0,5 0-93,2 0 0,2 0 1,4 0 17,3 0-164,8 0 0,3 0 0,9 0 0,4 0-6,-33 0 0,1 0 1,1-2-1,0 0 0,-1-1 1,0 0-1,1 1 1,-1-1-53,0 1 1,-1-1-1,21-5 1,4 4 0,-7 0 132,-1-1 1,-10 2 0,0-3-1,-1 1 40,-4 2 1,-3-2-1,-3 0 1,-1-1 27,-3 1 1,-1 1 0,-2 3-1,1-2-290,-1-1 0,-3 0 0,-1 4-1188,2 0 1154,2 0 1,-5-3 0,-2-1 0,-3 1-558,-2 2 868,-4 1 0,3 0 0,-3 0 0</inkml:trace>
  <inkml:trace contextRef="#ctx0" brushRef="#br1" timeOffset="45">8620 5033 8165,'0'-12'1966,"0"0"0,0 5 1,-2 0 462,-2 2-1952,3 1 0,-9 5 1,2 3-1,-3 5-197,0 6 1,-6-1 0,-2 6 0,0 1-289,-1 1 0,2 1 0,-2 1 0,4-1-770,3 1 0,2-2 0,0-1 0,3-3-2366,4-1 0,3-5 321,1-4 2823,0-6 0,0 4 0</inkml:trace>
  <inkml:trace contextRef="#ctx0" brushRef="#br1" timeOffset="46">8455 5068 8679,'16'-12'0,"-1"1"1210,0-1 1,-1 5 0,2 4 0,3 1-350,4 2 1,0 5-1,1 3 1,-1 3-572,1 0 0,-1 3 0,1 0 0,0 3-671,4 1 0,-6-3 1,4 0-1,2-2-629,0-1 1,-1 0 0,0-2 0,-1-2-437,2-4 0,-8-3 1446,4-1 0,2 0 0,4 0 0</inkml:trace>
  <inkml:trace contextRef="#ctx0" brushRef="#br1" timeOffset="47">9290 4904 8028,'0'-12'2190,"0"0"-1177,0 0 1,-5 6 0,-3 3-566,-3 6 1,-2 9 0,-1 7-1,-3 3 1,-1 2 1,-6 3-1,-3 1 1,0-1-803,3 2 1,4-6-1,2 2 1,1-4-1187,2 0 0,2-8 1,3-1-1140,2-2 2678,3-4 0,0-1 0,-2-5 0</inkml:trace>
  <inkml:trace contextRef="#ctx0" brushRef="#br1" timeOffset="48">9102 4951 8755,'4'-8'1255,"0"0"0,1 5 0,0-1-489,7 3 1,1 2 0,6 3 0,4 4-515,3 3 1,4 6 0,5 1 0,0 2-279,1-1 0,-1-5 0,-1 2 1,-1-3-910,-2-1 1,-6-2 0,0-2 934,-5-4 0,0 3 0,4-1 0</inkml:trace>
  <inkml:trace contextRef="#ctx0" brushRef="#br1" timeOffset="49">9925 4857 8053,'0'-16'710,"0"2"2104,0-1 0,-1 2-1936,-3 5 0,-3 3 1,-5 8-1,1 3-489,-1 6 0,-7 8 1,-3-1-1,-5 5-694,-3 3 0,2 2 0,-2 2 0,0-2-659,0 0 1,4-7 0,0 3 0,5-2-653,5-2 1,9-9 1615,3 0 0,8-3 0,2 3 0</inkml:trace>
  <inkml:trace contextRef="#ctx0" brushRef="#br1" timeOffset="50">9819 4880 8053,'10'-16'0,"-2"1"1079,-4 0 1,3 4-1,1 3 495,2 4 0,3 8 0,1 5 0,3 4-1209,2 3 0,-2 3 0,5-2 0,3 2-650,0 1 0,5 1 0,0 0 0,1-2 108,0-2 0,-1-2 177,2-3 0,-3 5 0,-6 1 0</inkml:trace>
  <inkml:trace contextRef="#ctx0" brushRef="#br1" timeOffset="51">10419 5092 8125,'-32'-11'309,"1"3"0,9 3 1,1 4-1,4-2 3091,3-1-3013,8 0 0,6 4 0,16 0 0,6 0-291,6 0 1,7 0-1,8 0 1,5 0-3,7 0 1,-3 0-1,7 0 1,-1 0 7,-2 0 1,-1 0 0,10 2 0,-32-1 0,1 0-483,1 1 0,-1 0 0,30 2 0,-30-4 0,0 0 0,30 0 133,-3 0 1,-7 0-1,2 0 1,-5 0 125,-5 0 1,-11-4 0,0 0 0,-2 2 198,-3 0 0,-5 2 0,-7 0 0,1 0 115,-1 0 0,-4 0 0,2 0 1,-3 0-39,-1 0 1,0 0 0,-1 0 0,1 0-952,0 0 0,-4 0-2374,-1 0 3170,-4 0 0,8 6 0,-5 0 0</inkml:trace>
  <inkml:trace contextRef="#ctx0" brushRef="#br1" timeOffset="52">2905 10607 7892,'-8'8'654,"0"0"643,-1 1-153,3-4-900,1 0 0,5-6 0,0-3-71,0-4 1,0 2 0,0-4-1,0-1 35,0-4 0,0-2 0,0 2 1,0-5-127,0-2 0,0 1 0,0-1 1,0-3-170,0 0 1,4-4 0,0 1 0,-1-1 37,-2 0 1,-1 0 0,1 3 0,2-1 28,1 1 1,0 3 0,-4 2 0,0-1 69,0 1 1,0 4 0,0-1 0,0 0 23,0-1 0,0 4 0,0-5 0,0-1-18,0-1 0,-4-1 1,0-1-1,1 1-15,2-1 0,1-1 1,0-1-1,0-1-17,0 0 0,0 1 0,0 0 0,0-1-39,0 1 1,1 5-1,2 2 1,1 1-12,-2 0 0,0-2 0,-2-2 1,0 1 16,0 2 0,0 3 0,0-2 0,0-1 2,0 1 1,0 2-1,0-3-148,0-2 150,0-1 0,0 2 0,0 2 0,0-1-7,0 1 1,0-1 0,0-4-1,0 2 3,0 2 1,0 3 0,0-2 0,0 0 7,0-1 0,0 0 1,0-4-1,0 3 42,0 0 1,0 3-1,0-4 1,0-2-7,0-2 0,4 5 0,0-5 0,0 0 25,1 1 0,-4 1 1,4-4-1,-1 2-70,0 2 1,1-1-1,-2 1 1,1-1 69,-1 1 1,-2-1-1,-1 2 1,0 1-34,0 1 0,0 5 0,0-4 0,0 1-93,0 0 0,0 6 1,0-2-190,0-1 1,0 1 0,1 2-2273,3 0 2527,-3 6 0,10 1 0,-5 5 0</inkml:trace>
  <inkml:trace contextRef="#ctx0" brushRef="#br1" timeOffset="53">2622 11171 13437,'-8'4'382,"1"0"0,3 5 1,-4-2-1,0 1 131,2-1 1,-5 0 0,3 2 0,-2-2-159,-2-2 1,2-2-489,2-7 1,2-4 0,9-7 3,5 0 34,5-6 0,11 3 1,0-5-1,4 4 108,3 3 1,-2 3 0,0 3 0,-2 2 233,1 4 0,0 2 0,-3 2 0,1 2-137,0 2 0,-9 2 0,4 6 0,-4 0-334,-1 0 0,0-5 0,-5 0 0,1-1 62,0 1 1,-4-4-1,0 0 1,1-1-100,1-2 1,1-5 0,-4-3 0,-1-4 175,-1-4 1,-3 2 0,5-4 0,-2-1-125,-2 1 1,-2 2 0,-1-2-1734,0 1 1447,0 1 495,0 10 0,-5 6 0,-2 6 0</inkml:trace>
  <inkml:trace contextRef="#ctx0" brushRef="#br1" timeOffset="54">3128 10807 7960,'-17'-34'1057,"3"6"1,-6-6 0,-1 4-531,-1 4 0,-4 5 0,-4 4 0,-8 2 317,-7 0 0,-6 10 0,-10-3 0,-6 7-628,31 2 0,-1 2 0,3 1 1,-1 1-1,-6 4 0,0 2 0,-1 1 1,1 3-195,2 1 0,1 1 0,4 1 0,2 2 0,2 0 1,1 1-1,1 3 0,2 1-99,3 0 0,2 2 0,-12 29 0,11 6 1,9 3-105,9-30 1,3-1 0,7 26 0,10 4 0,11-5-83,10-7 0,11-10 0,-20-23 0,2-3 0,1 1 1,2-2 101,1-2 1,1-1 0,-1-4 0,0-1 0,2 0 0,1-2 0,-2-2 0,1-1-393,-1-1 1,0 0 0,27-4 0,-29 0 0,2-1 0,-1-2 0,0-2 417,0-2 1,-2-1 0,19-11 0,-4-9 0,-4-2 709,-4-1 1,-7-7 0,0 0 1973,-5-1-1988,-1-9 1,-13 6 0,2-8 0,-3-1 9,-4 1 1,-9 7 0,-12 2 0,-9 4-906,-9 6 0,-9 11 0,-6 2 0,-5 7-1416,-2 7 1750,3 4 0,-2 3 0,5 0 0,0 0 0,0 0 0</inkml:trace>
  <inkml:trace contextRef="#ctx0" brushRef="#br1" timeOffset="55">2658 11595 8113,'6'-16'3710,"-1"0"-3007,1 2 0,-4 2 749,6 4 1,-4 4 0,2 10-1,0 4-171,-4 4 0,4 13 0,-1 0 1,0 6-983,0 2 1,0 5 0,-2 2 0,2 3-201,2 2 1,-1-7-1,4 7 1,-3-1-1392,2 0 0,-2-3 0,0-1 0,-2-2 1292,-3-2 0,0-1 0,-2-2 0</inkml:trace>
  <inkml:trace contextRef="#ctx0" brushRef="#br1" timeOffset="56">2011 12430 7976,'-26'0'1032,"3"0"1,7-2-257,5-2 0,12 2 0,16-5 0,17 1-337,19-1 0,9-2 0,-21 2 0,1 0 0,2-2 0,2 1-228,3-2 1,1 1 0,3 1-1,1 1 1,7-2 0,1-1-1,3 1 1,1 0-445,0 0 1,0 0-1,-7 2 1,-1-1 0,-5 0-1,-1 1 1,-6 0-1,-1 2-442,-5 1 1,-3 0 0,18-1-1,-10 5 1,-13 0-882,-8 0 0,-14 1 1556,-2 3 0,-5 3 0</inkml:trace>
  <inkml:trace contextRef="#ctx0" brushRef="#br1" timeOffset="57">2364 12676 7842,'27'-10'0,"4"1"229,7 1 1,5 2-1,19-4 1,-28 6-1,1 1 38,2-2 0,1 0 0,27 0 0,-2 1 1,-7 3-885,-8 1 0,-9 0 617,-3 0 0,-6 0 0,-7 0 0</inkml:trace>
  <inkml:trace contextRef="#ctx0" brushRef="#br1" timeOffset="58">2658 12759 7842,'5'6'1168,"3"-2"1,5-2-489,6-2 0,4 0 0,12-2 0,7-2-405,6-4 1,3-2 0,5-2-1,0 1-275,-3-1 0,-4 0 0,-2 0 0</inkml:trace>
  <inkml:trace contextRef="#ctx0" brushRef="#br0" timeOffset="59">8279 8373 7974,'-7'-6'991,"2"4"1,6-6 344,3-1 1,8 4 0,9 1 0,6 1-968,8-1 0,7 3 0,9-3 0,4 3-916,3 1 1,-1 0 0,-2 0 0,-5 0 358,-6 0 0,-7 0 188,-6 0 0,-5 5 0,3 1 0</inkml:trace>
  <inkml:trace contextRef="#ctx0" brushRef="#br0" timeOffset="60">8337 9184 7870,'0'-22'814,"0"6"1,0-6 0,0 4 2799,0 3 1,6 9-2762,1 6 1,4 10-1,1 10 1,-1 2-545,1 1 1,0 6 0,0 3 0,-1 2-133,1 1 1,0-4 0,-2-1 0,0-1-1831,-3-3 1,-4-1 0,1-3 0,-3-1-561,-1-1 1,0-10 0,-1 2 2212,-3-2 0,-8 1 0,-6 1 0</inkml:trace>
  <inkml:trace contextRef="#ctx0" brushRef="#br0" timeOffset="61">8161 9431 7870,'12'-12'0,"-1"0"0,3 1 805,1-1 1,6 0 0,9 2 0,5 1 11,2 1 1,1 5 0,0-2-1,4 1-1159,3 0 0,0 0 0,6 4 0,-2 0-3914,2 0 4256,-13 0 0,12-5 0,-14-2 0</inkml:trace>
  <inkml:trace contextRef="#ctx0" brushRef="#br0" timeOffset="62">6620 9466 7854,'-15'-5'0,"0"-3"1061,5-2 1,9 3 0,16 2-1,21 1-676,17 0 0,9 0 0,-23 4 0,3 0-44,1 0 1,2 0-474,7 0 1,1 0-1,1 1 1,2-1 0,3 2-1,2-1 1,0 1-1,-1 0 123,1-1 1,-3 1 0,-6 0 0,-2 1-1,1-1 1,-1 0 0,-6 0 0,-2 0-563,-3 0 1,-2 1-1,15-2 1,-11 3 570,-13-3 0,-4-1 0,-12 0 0,-3 0 0</inkml:trace>
  <inkml:trace contextRef="#ctx0" brushRef="#br0" timeOffset="63">6421 9537 8053,'1'-33'1769,"3"-2"0,-3 7 0,3-2-737,-3 8 0,1 10 0,2 11 1,3 8-170,4 8 0,5 9 0,0 6 1,1 8-617,0 6 1,0 12 0,-10-22-1,0 2 1,-1 1 0,1 1-240,-2 3 0,0-1 1,-2 1-1,-1 1 1,2 4-1,-1 0 1,0 3-1,-1-1-386,0 2 1,-1-1 0,-1-3-1,1-1 1,-1-1 0,0 0-1,0-1 1,0-1-812,0-2 1,0-1-1,-2-5 1,0-2 0,-3 31-1,-2-12-2328,-2-12 3517,-1-15 0,-1 1 0,3-14 0,3-1 0</inkml:trace>
  <inkml:trace contextRef="#ctx0" brushRef="#br0" timeOffset="64">5739 10971 8080,'-38'-1'562,"8"-2"392,11 0 0,21-1 0,29 4 0,17 0-709,15 0 0,-24 0 0,2 0 0,7 0 0,3 0 0,5-1 0,2 0-173,4-1 1,2 0 0,-17 2 0,2 0 0,-1-1 0,3 0 0,0-1 0,0 1 0,1 0 0,1 1 0,-1 0-372,0 0 1,-1 0-1,-1 0 1,10 0-1,-1 0 1,-3 0-1,-1 0 1,-11 0-1,-2 1-298,-7 1 0,-2 0 0,13 1 0,-14 5-617,-12 1 1,-14 0 1213,-17-1 0,1 2 0,-12-3 0</inkml:trace>
  <inkml:trace contextRef="#ctx0" brushRef="#br0" timeOffset="65">6174 11371 7873,'-15'0'111,"3"-1"317,2-3 1,6 3 0,5-3-1,11 2 197,10 2 0,10 0 0,10 0 0,5 0-860,1 0 1,3 4 0,1 0 0,4-1-596,1-2 1,-10 3 0,-4 0 829,-9-1 0,-3 3 0,-13 1 0</inkml:trace>
  <inkml:trace contextRef="#ctx0" brushRef="#br0" timeOffset="66">6068 11606 7957,'-9'0'1000,"5"0"0,12-4 0,16 1 0,12 0-878,9 2 0,8-1 1,5 0-1,4-2-883,-29 2 0,0 1 0,26 0 761,8 1 0,-19 5 0,3 2 0</inkml:trace>
  <inkml:trace contextRef="#ctx0" brushRef="#br0" timeOffset="67">8937 4139 8747,'-1'-13'1423,"-3"-2"0,3 5 0,-3-1 3088,2 0-3427,2 6 1,0 6 0,0 11 0,0 8-844,0 6 1,2 0-1,0 4 1,3 0-654,2 0 1,-1-4 0,4 2 0,-3-4-475,3 0 0,-4-2 0,2-2 0,0-3-1552,-2 0 0,5-4-2217,-3 2 4655,-3-7 0,0-2 0,-5-6 0</inkml:trace>
  <inkml:trace contextRef="#ctx0" brushRef="#br0" timeOffset="68">8819 4257 7875,'0'-17'524,"0"-1"0,0-5 1,3 2 674,5 2 0,6-2 1,14-4-1,4 0-674,6 3 1,4 2 0,5 2-1,1 5-481,3 4 0,-10 6 0,-1-1 0,-6 4 15,-9 4 1,-3 4-1,-10 7 1,-5 0-687,-5 0 0,-3-1 0,-3 0 1,-5 2 74,-5-2 1,-2 1 0,-8-1 0,-3 2 461,-2-2 0,-3-1 0,4-1 911,2 0-592,1 0 1,3-1-1,2 1 1,6 0 58,5 0 1,4-1 0,6 0 0,4-2-100,7-1 1,6 0 0,10 2 0,3-1-245,3-1 0,0-1 0,-1 2 0,-3-3-365,-2 0 0,0-3 0,-5-3 0,1 0-276,-1 0 1,-3 0 0,-2 0 0,1 0 695,-1 0 0,-4-5 0,3-1 0</inkml:trace>
  <inkml:trace contextRef="#ctx0" brushRef="#br0" timeOffset="69">9866 4139 7907,'0'-18'722,"0"2"1,0 7 0,0 1 1181,0-1 0,-1 0-1592,-3 1 1,-3 3-1,-4 5 1,-1 0-144,0 0 0,3 5 0,0 3 78,0 2-122,-5 7 0,9-2 0,-3 4 0,3 2-86,0 2 0,4-3 0,-3 1 0,2 2-284,2-3 0,4 1 1,2 2-1,0-3-373,3 0 0,2 0 1,-1 2-1,1-1 32,0-2 0,-5-4 1,5 0-1,0-1-302,-1-3 1,-3-3 0,-3 0-607,-3 1 1494,-6-4 0,-7 6 0,-6-5 0</inkml:trace>
  <inkml:trace contextRef="#ctx0" brushRef="#br0" timeOffset="70">9631 4469 7892,'12'-14'0,"5"-4"0,3 9 972,7 0 1,5 0 0,9-3-1,3 0-143,1 0 1,-5 5 0,1 0 0,-3 2-1579,-4 2 0,-11 2 0,-1 1 0,-3 0 749,-5 0 0,-1-5 0,-1-2 0</inkml:trace>
  <inkml:trace contextRef="#ctx0" brushRef="#br0" timeOffset="71">4527 7303 7803,'0'-24'1068,"0"0"1,0 5-1,0 1 1,0 1-126,0 2 0,-1 6 0,-3 3 778,-4 0-1420,-2 2 1,-3 6-1,-3 3 1,-5 8-185,-5 9 0,0 3 0,-4 6 1,0 3-107,0 4 1,8 0 0,-2 4 0,3 0-277,3 0 0,6-8 0,9-2 0,7-3-107,8-3 0,6-9 1,10 1-1,5-6-53,4-4 1,1-5 0,5 0 0,2-3 97,1-3 1,-7-5-1,-3-7 1,0 0-2157,-4 0 2483,-4-3 0,0 0 0,-4-6 0</inkml:trace>
  <inkml:trace contextRef="#ctx0" brushRef="#br0" timeOffset="72">6303 8314 8027,'-1'-8'6130,"-3"0"-4019,2 6-1933,-3-4 0,10 8 0,3 0 0,3 3-238,0 2 0,3-3 1,0 2-671,2 0 591,-1 3 0,1-8 0,0 3-477,-2-3 383,-1-1 0,-1-1 1,-2-3 105,-2-4 0,-3-2 0,-5-2 0,-1 0 413,-3 1 0,-4-1 0,-7 0 0,-5 0 91,-2 0 0,-2 5 1,1 0-1,-1 2 19,1 2 1,-1 3 0,2 4 0,1 4-74,1 2 0,5 7 0,-2 2 1,2 2-502,5 2 0,6-6 1,0 7-1,3-2-294,1 0 1,5-4 0,4-2-697,6-3 835,3-1 1,7-6 0,1-2-386,1-2 500,1-2 0,-5-6 0,-1-1 1,-1-5 155,-1-4 0,-6-2 1,1-6-1,-5 1 473,-2-1 1,-5 1 0,-1 1-1,-4 1-121,-6 1 1,-7 6-1,-2-2 1,-1 4 28,-3 4 1,-1 3 0,-2 5 0,2 2-10,3 1 1,-4 5 0,5 8 0,0 4-231,2 2 0,3 1 0,3 1 0,2-1-327,4 1 1,3-5 0,2 1-1171,3 1 1127,8-4 1,6 0 0,7-5-1,1-2-105,1-2 0,2-3 0,-3-6 0,2-3-19,-2-4 1,-5-8-1,-4-2 1,-3-3 680,-4-2 0,-6 2 1,0-7-1,-2 4 93,-2 0 1,-11 4 0,-3 2 0,-6 1 16,-3 3 0,0 6 0,-7 4 1,0 3 51,0 1 1,5 6-1,2 5 1,6 4-282,4 4 1,2 2-1,4 5-626,3 1 290,2 1 1,9-9-1,5-1 1,6-1-464,4-2 0,7-2 1,2-3-1,3-2 163,2-4 1,-4-4 0,1-5 0,0-6 489,-5-3 1,-7-7 0,-6 2 0,-6-4 650,-5 0 1,-6-1-1,-6 2 1,-10 3-210,-11 3 1,-5 7 0,-11 2-1,-4 2-8,1 2 0,4 3 0,3 4 0,5 5-900,5 6 1,11 3 0,5 6 0,7-1-1211,8 1 1,7-1 0,9-1 1673,3-2 0,14 2 0,3-4 0</inkml:trace>
  <inkml:trace contextRef="#ctx0" brushRef="#br0" timeOffset="73">6350 8784 7931,'7'-12'513,"-1"5"0,-3-1 803,1-1 0,1 2-600,-1-1 1,-4 6 0,0-2 0,-7 2 37,-3 2 1,-3 6-1,-2 1 1,-2 4-265,-1 1 0,1 3 0,-4 2 0,-2 0-311,-2 0 0,5 4 1,-5-3-1,1 2-139,-1 0 1,3-1 0,-6 3 0,3-1-306,2-1 0,3-6 0,2 2 0,1-3-1251,2-1 0,6-2 0,3-1-744,1-1 0,2-5 2260,7 1 0,2-8 0,6-3 0</inkml:trace>
  <inkml:trace contextRef="#ctx0" brushRef="#br0" timeOffset="74">5962 8772 7931,'-12'-4'463,"2"-1"1962,2-1-1542,-3 3 1,19-2-1,1 6 1,8 3-315,8 4 1,0 6 0,6 3 0,2 0-401,1 0 1,-3 4 0,-1-3 0,-1 2-373,-3 0 1,-1-5 0,-1 4 0,-2-1-422,-3 0 0,-2-3 0,-5 0 1,0-3-291,0-4 0,-4 2 1,-1-3-1,3-1 914,0-2 0,7-2 0,1-2 0</inkml:trace>
  <inkml:trace contextRef="#ctx0" brushRef="#br0" timeOffset="75">6820 8537 8063,'0'-6'2294,"0"-5"0,0 9-1992,0-6 0,-1 5 1,-2-2 215,0 0-183,-1 3 1,4-4-16,0 2 14,-6 3 0,0-5-104,-6 6 1,4 0 0,0 2-84,-1 2 1,-1 2-1,-1 6 1,2 0-232,1-1 0,4 1 1,-2 0-1,1 1-99,2 3 1,2-3-1,1 2 1,0-1-32,0-3 1,0 1 0,0 0 0,0 0 7,0-1 0,0 1 0,0 0-34,0 0 0,5-2 1,2-1-1,0-2-94,1-2 0,0 0 0,4-2 0,0 1 129,-1-2 1,1 0-1,0-2 1,0 0 52,-1 0 1,1 0-1,1-2 1,2 0 2,0-2 0,1-4 1,-4 3-1,-1 0 260,1-1 0,0-3 0,0 1-37,-1-2 0,-3-2 1,0 0-105,1 1 1,-3-1 0,-3 0 225,-1 0-165,-2 1 0,1 3 0,2 0 1,1-1 88,-2-2 0,0 0 1,-2-1-1,0 0 241,0 0 1,0 4-1,0 1 1,0-3-163,0 0 1,-4 2 0,0 0 0,0 0 52,-1 2 1,2-5-95,-5 4 1,4 0 0,-4-1 41,-1-1 1,3 4 0,-2 0-62,-1-1 0,2 5 0,-1-3 0,-1 3-4,-1 1 0,2-4 0,0 0 0,-1 1 10,-2 2 0,0 1 0,-1 1 0,0 3-92,0 4 0,-3-1 0,-1 1 0,2 1-158,1 1 1,0 2 0,-2 0 0,-1 1 26,2 2 0,4 0 1,0 3-1,0-1-100,1-3 1,4 3 0,-2-1 0,2 0 97,2 1 0,2-4 0,1 3 1,0-3-57,0-2 1,0 2-1,0 2 62,0 0 1,1 1-1,2-4-115,1 0 1,5-6-131,-1-2 250,2 3 0,2-5 0,0 5-41,0-2 0,-1-1 0,1-4 0,0 0 60,0 0 0,-5 0 1,1 0-1,1 0 69,2 0 1,1 0 0,-1 0 0,1 0-39,0 0 0,0-1 1,-1-2-1,1-1-106,0 1 0,0-2 0,-1 1 0,1 0-46,0-1 1,0 3 0,-1-6 114,1-1 0,0 2 0,-2-1 0,0 0 109,-3 2 1,-3-5 0,4 4 10,1-4 1,-2-1 0,-1 1 0,0-1-27,-4 0 0,1 2 1,-1 0-1,2 3 96,-1-3 0,-2 0 0,-2 0 1,-2-1 110,-1-1 0,-3 7 0,1-7 0,1 2-8,0-1 0,-4 4 1,2-1-1,-1 0-58,1 1 1,3-2 0,-3 4 0,1 0-252,-1 0 1,3-3 0,-4 3 14,-1-2 0,-1 3 1,-2-2 116,0 0 0,4 2 0,1 4 0,-3 0 42,0 0 0,-2 0 0,0 0-26,1 0 0,-1 0 0,0 2 0,0 0 26,1 2 1,3 5 0,0-2-1,-1 1 30,-2 0 0,0-1 0,-1 5 1,-1 1-82,-3 3 0,7-3 0,-3 4 1,0-1-67,-2-1 0,5 2 1,-3-2-1,3 2-177,2 1 0,-2-2 0,5 2 0,2-1-108,0-3 0,2-1 0,2-1 0,2 0 7,4 0 1,-2-1-1,2 1 151,1 0 1,2-4 0,0 0 225,1 1 1,-4-4-1,0-1 1,1-1-86,1 0 1,2-1-1,0 2 1,1-3-154,3-1 0,-3 0 1,4 0-1,-2-1-34,1-3 0,5 1 0,-3-3 1,2-1 103,-1 1 0,1 2 0,2-4 0,-2-1 190,-5-2 1,2-1 0,-1 1 596,-2-1-543,0 0 1,-7-1 0,0-1 0,-2-3 168,-2-2 1,2 4 0,-1-5 0,-3-1-117,-3-1 0,-5 4 0,-5 2 1,1 2-189,-1-2 1,-5 7 0,-1-3 0,-1 3-1163,4 2 0,-2-2 0,1 5 1137,2 2 0,0 6 0,3 2 0</inkml:trace>
  <inkml:trace contextRef="#ctx0" brushRef="#br0" timeOffset="76">800 11289 9928,'0'-12'0,"0"0"2551,0 1 0,0 3-1447,0 0 0,1 7 1,3 1-1,4 6-545,2 5 0,3 4 1,3 2-1,3 2-327,4 1 0,2 4 1,1 1-1,2 1 6,2 0 1,-2-8-1,2 6 1,0-3-797,0-3 0,-4-1 0,2-6 0,-4-2-2127,0-1 1,-4-6-1,-1 2 574,2-3 1,-8-6 499,-1-3 1611,-8-2 0,1-7 0,-5-1 0</inkml:trace>
  <inkml:trace contextRef="#ctx0" brushRef="#br0" timeOffset="77">1282 11218 8045,'0'-30'1094,"0"3"0,-4 1 1,0 0-1,1-1 399,2 5 0,5 4 0,1 7-670,2 4 1,-3 3-1,3 9 1,1 7-500,-1 6 0,2 9 0,-4 5 1,0 2-408,1 1 1,-2 2 0,-4-1 0,0 2-710,0 0 0,-2-8 0,-2 4 0,-2-3-594,-1-1 0,-2-7 0,4 0 0,-2-2-2294,-2-3 3680,4-1 0,-5-5 0,3 0 0</inkml:trace>
  <inkml:trace contextRef="#ctx0" brushRef="#br0" timeOffset="78">1623 11536 12303,'0'-5'2109,"0"5"1,1 7-971,3 8 1,1-1-1,4 6 1,-1 1-1157,1 1 1,-2-2-1,-1-1 1,1 1-1069,-1-2 1,-3 3 0,2-5-1,-1-2-1908,0-1 0,0-5 2993,-4 0 0,0-11 0,0 2 0</inkml:trace>
  <inkml:trace contextRef="#ctx0" brushRef="#br0" timeOffset="79">1658 11383 8045,'-6'-12'0,"0"0"2705,1 1 1,4 3-1743,-3 0-963,3 5 0,6 3 0,1 7 0</inkml:trace>
  <inkml:trace contextRef="#ctx0" brushRef="#br0" timeOffset="80">3057 8467 7943,'-48'0'0,"2"0"0,11 0 0</inkml:trace>
  <inkml:trace contextRef="#ctx0" brushRef="#br0" timeOffset="81">2928 8937 8322,'7'-12'1071,"-3"1"-39,2-1-4,-5 0 1,3 4 0,-8 2 0,-3 2-241,-4 5 0,-2 4 0,-3 8 0,-5 3-478,-5 4 1,0 2-1,-5 3 1,-2 2-261,-1 4 0,3 3 1,1 0-1,1 0-531,3 2 0,6-9 1,6 4-1,3-4-972,4-4 1,4-5 0,0-3 0,6-6-2017,5-5 3469,8-3 0,-3-6 0,4-2 0</inkml:trace>
  <inkml:trace contextRef="#ctx0" brushRef="#br0" timeOffset="82">2787 8972 7994,'12'-5'1871,"-3"2"1,3-3-674,5 1 0,4 1 0,2 5 1,2 3-514,2 4 1,3 8 0,6 4-1,-2 5-263,-3 3 1,3 3 0,-4-3-1,1-1-1386,1 2 1,-6-4-1,1 1 1,-2-5-1601,-1-6 1,-1-6 2563,1-1 0,4-5 0,2 2 0</inkml:trace>
  <inkml:trace contextRef="#ctx0" brushRef="#br0" timeOffset="83">1564 8866 7977,'0'-11'2125,"0"-1"1,0 4 535,0 0 0,1 6-1933,3-2 0,-2 12 0,1 5 0,-1 4-820,-2 4 1,1 5-1,2 2 1,1 2-242,-2 3 1,0-3 0,-2 2 0,0-1-1242,0-1 1,0 0 0,0-5 0,0 0 1573,0-3 0,5-6 0,1 1 0</inkml:trace>
  <inkml:trace contextRef="#ctx0" brushRef="#br0" timeOffset="84">1329 8890 9115,'-5'-12'434,"-3"0"0,3 5 0,1-1 0,2-1 124,2-2 0,11 3 0,6 2 0,9-1-263,9 1 0,8 2 0,11-3 0,6 2-343,4 2 1,0 2 0,1 1 0,-1 0-585,-4 0 1,-16 0-1,-3 0 1,-13 0 148,-11 0 0,-9 5 1,-6 3 482,-4 3 0,-10 0 0,-6 1 0</inkml:trace>
  <inkml:trace contextRef="#ctx0" brushRef="#br0" timeOffset="85">1246 9313 8029,'-9'0'1911,"5"0"1,16 0 0,17-1-1,9-2-1697,9-1 0,12-5 0,-25 6 1,2 0-1,2-1 0,0 0-588,1 0 1,-1 0-1,0 2 1,0 0 0,-4-1-1,-2 0 1,27-3-3889,-12 4 4110,-18 1 1,-1-5 0,-10 0 0</inkml:trace>
  <inkml:trace contextRef="#ctx0" brushRef="#br0" timeOffset="86">2070 9407 7863,'0'-11'6060,"0"3"-5098,0 0 0,0 7 0,1 1-224,3 6 0,-2 6 1,5 2-1,0 2-1192,-1-2 0,-2 5 1,3-1-1,-2 0-533,-3-2 1,1-3 0,0-1 0,1 0-3259,-2-1 4245,-1 1 0,-6 0 0,-1 0 0</inkml:trace>
  <inkml:trace contextRef="#ctx0" brushRef="#br0" timeOffset="87">2081 9196 7863,'12'-24'0,"-5"1"0,-2 0 4193,0 4-2289,-4 2 1,10 1-1146,-3 1 1,-2 4 0,1 8-172,-2 6-588,-1 9 0,1 6 0,2 6 0</inkml:trace>
  <inkml:trace contextRef="#ctx0" brushRef="#br0" timeOffset="88">15240 4680 8073,'0'-12'3269,"0"1"1439,0-1-3832,-5 5 0,3 7 1,-1 10-1,1 5-290,2 9 1,0 1 0,0 5 0,2 0-387,1 0 0,0-3 0,4 3 0,-2-1-1984,-3-3 0,1-1 1,0-3-1776,1-2 2542,0 2 0,-4-13 1017,0 3 0,0-3 0,0 3 0</inkml:trace>
  <inkml:trace contextRef="#ctx0" brushRef="#br0" timeOffset="89">14923 4786 7994,'-31'-27'1211,"4"-1"1,7 10 0,6-4 0,5 3-748,5 5 1,14 5 0,10 2 0,11 2-39,11 2 1,4 2 0,10 1 0,3 1-397,1 3 1,-1-1-1,6 4 1,-1-1-688,-2 1 0,-17-3 0,-8 2 1,-10 1-601,-8-1 1,-10-2-1,-5 4 1,-4 0 1256,-4-2 0,-13 10 0,-8-3 0</inkml:trace>
  <inkml:trace contextRef="#ctx0" brushRef="#br0" timeOffset="90">14817 5127 13199,'14'-6'484,"6"2"1,7 2 0,16 2 0,11 0-344,10 0 0,-29 0 0,2 0 0,3 0 0,1 0 0,-2 0 0,0 0-843,-1 0 1,-1 0-1,24 0 1,-9 0 0,-10 0-1875,-11 0 2576,-15 0 0,-16-5 0,-13-1 0</inkml:trace>
  <inkml:trace contextRef="#ctx0" brushRef="#br0" timeOffset="91">15840 5045 7912,'1'-7'1642,"3"3"1,-1 3-1,3 2 1,1 3-631,-1 4 0,2 4 0,2 2 1,0 3-1000,-3 1 1,1 2-1,3 4 1,-2-2-253,-1-3 0,-4 2 1,2-5-1,1-2-4390,-1-1 3225,-3-6 1404,2-2 0,-15-15 0,-3-3 0</inkml:trace>
  <inkml:trace contextRef="#ctx0" brushRef="#br0" timeOffset="92">15851 4939 7912,'-11'-17'1896,"-1"4"0,2-3 0,0 4 737,3 5-2507,4-4 0,-1 10 0,8-2-126,4 6 0,7 9 0,4 6 0</inkml:trace>
  <inkml:trace contextRef="#ctx0" brushRef="#br0" timeOffset="93">16792 4798 7990,'0'-12'572,"0"0"0,2 2 1,3 2 677,7 4 1,7-1 0,11 1 0,8 1-963,6 2 1,0 6 0,7 2-1,2 1-734,2-1 0,-9-3 0,3 3 0,-7-2 37,-9-2 0,-14-2 0,0 0 409,-9 3 0,-10 3 0,-6 5 0</inkml:trace>
  <inkml:trace contextRef="#ctx0" brushRef="#br0" timeOffset="94">16898 5080 7931,'5'-8'1843,"4"2"1,8 0-913,11 4 1,8 0-1,14 2 1,5 0-1184,6 0 1,-2-1 0,-24 0 0,-1 0 0,0-1-1,-1 0 252,32-1 0,-14-4 0,0 1 0</inkml:trace>
  <inkml:trace contextRef="#ctx0" brushRef="#br0" timeOffset="95">6985 6303 8891,'10'-26'1178,"-2"2"1,1 7-1,-3-1 341,0 1 0,-3 8-200,1 9 0,-3 6 0,0 10 1,2 5-820,1 5 0,4 6 1,-4 7-1,0 5-456,1 6 0,-3 1 0,5 6 1,-2 5-251,-2 2 0,2-9 1,-1-1-1,-1-1-823,-2-6 0,-1-7 1,0-3-1,-1-7-498,-3-7 1,1-7-1,-5-2 1,-1-4-2204,-1-7 3730,3-1 0,-9-2 0,3 0 0</inkml:trace>
  <inkml:trace contextRef="#ctx0" brushRef="#br0" timeOffset="96">7044 6268 8087,'0'-24'440,"0"6"1,-2 2 0,0 3 982,-2 1 1,-1 6 0,1 3-901,-4 6 0,0 5 0,-2 9 1,-3 6-366,0 7 1,-6 4 0,1 1-1,-2 2-763,1 2 0,-1-5 0,-2 3 1,2-2-561,5-2 1,3-6 0,4-1 0,4-5-405,3-5 1,2-8 1568,3-4 0,3-13 0,4-5 0</inkml:trace>
  <inkml:trace contextRef="#ctx0" brushRef="#br0" timeOffset="97">6926 6397 8087,'16'-34'304,"0"3"0,-1 2 1,-3 7-1,-2 2 727,-2 4 0,3 5 1,-3 3-1,3 4-506,5 3 0,-2 7 1,6 5-1,2 4-460,4 4 1,2-4 0,6 5 0,4 1-868,2 1 0,-1 2 0,2-1 0,-2-1 802,-1-2 0,-4 2 0,6-4 0</inkml:trace>
  <inkml:trace contextRef="#ctx0" brushRef="#br0" timeOffset="98">7879 6326 8100,'0'-11'-22,"0"-1"683,0 0 1,1 6 1524,3 2 0,1 8 1,4 5-1,-1 5-1755,1 6 1,-2 3-1,-1 3 1,0 3-1296,-4 1 1,3-4 0,-1 2 0,0-2-438,1 1 0,-3-6 0,2 3-933,-3-2 2234,-1-5 0,0 0 0,0-5 0</inkml:trace>
  <inkml:trace contextRef="#ctx0" brushRef="#br0" timeOffset="99">7714 6338 8043,'18'-17'502,"1"3"1,-5-4 0,4 1 412,5 2 0,0 2 0,11 1 0,5 2-659,6 2 0,-7 3 1,6 5-1,-2 0-770,-7 0 1,-4 5 0,-10 4-3632,-5 6 4145,-6-2 0,-15 4 0,-1-6 0</inkml:trace>
  <inkml:trace contextRef="#ctx0" brushRef="#br0" timeOffset="100">7644 6715 8032,'5'-12'877,"1"4"0,7 0 0,4-1-95,7-1 1,7 2 0,11 0 0,6-1-986,5-2 0,-2 3 1,1 1-1,-4-1-1596,-6 1 1,-11-2 1798,-7 5 0,-6-5 0,-6 2 0</inkml:trace>
  <inkml:trace contextRef="#ctx0" brushRef="#br0" timeOffset="101">8502 6350 8458,'17'-17'443,"-8"4"0,3-3 1,-2 3 952,1 1 1,-5 5-906,-2-1 1,-8 5 0,-4-1-1,-2 4 112,-2 4 1,-1 0 0,-1 7-1,-3 3-507,-1 3 0,3 0 0,-1 4 0,3 2-211,2 2 0,4-1 0,3 6 0,2-2-136,-2-1 0,4 3 1,-2 0-1,8 1-328,4 0 1,0-3 0,9 2 0,-2-1-14,-3-3 1,-1-3 0,-2-3 0,-4-4 206,-3-3 1,-5-7 0,-5-2-347,-6-3 499,-13-1 1,4 0-1,-10 0 1,-2-1-173,-1-3 0,0 2 1,4-5-1,5 0 404,4 1 0,13-2 0,6-4 0,12-1-13,13-2 0,7 2 0,9-3 1,5 3-54,6 1 0,0-4 1,2 1-1,-1 0 654,-2 2 0,-7 5 0,3 1 1,-6-1 672,-5 1 1,-11-3 0,0 3-1262,-5 1 0,3-5 0,-3 5 0</inkml:trace>
  <inkml:trace contextRef="#ctx0" brushRef="#br0" timeOffset="102">18968 4586 8189,'6'-25'-16,"3"-5"10,-5 11 0,5 6 0,-1 14 2463,3 9 1,-5 9-1,-1 8 1,-1 4-1493,0 3 0,2 3 0,-4 1 1,2 2-964,-1 2 0,2-4 1,0 0-1,0-4-585,1-3 1,-2-7 0,-3 1 0,1-3-1616,2-5 0,0-7 2198,-4-2 0,6-10 0,0 0 0</inkml:trace>
  <inkml:trace contextRef="#ctx0" brushRef="#br0" timeOffset="103">18827 4704 8070,'-30'-29'372,"5"0"1,6 2 846,8 3 1,9 7-1,6 0 1,12 3-823,9 3 0,11 4 0,10-1 0,6 4-260,6 3 1,1 1 0,-26-1 0,2 2 0,0-1 0,0 1-176,1 1 0,0 0 0,25 0 1,2 6-1,-8 0-1689,-11-1 1,-20 3 0,-14-2 1726,-10 2 0,-17 2 0,-7 0 0</inkml:trace>
  <inkml:trace contextRef="#ctx0" brushRef="#br0" timeOffset="104">18627 5068 7958,'11'0'1126,"1"-4"0,1 0 0,4 2-190,7 0 0,7 2 0,12 0 0,8 0-901,5 0 0,4 0 1,1 0-1,0-1-86,0-3 0,-10 3 0,-1-3 0,-12 1 51,-9-1 0,-10-2 0,-2-6 0</inkml:trace>
  <inkml:trace contextRef="#ctx0" brushRef="#br0" timeOffset="105">20108 4763 7974,'4'-23'284,"0"4"0,0 3 1748,1 3 0,-3 1-1055,2 0 0,-4 6 0,-3 3-727,-1 6 1,-5 3-1,1 7 1,-2 2-197,-2 1 1,4 4-1,0 0 1,0 4-36,2 3 1,-5-2-1,3 4 1,-1-2-114,1 0 0,-2 2 0,4-3 0,-2 3-17,0 1 0,5 0 0,-1 2 0,3-4-730,1 1 0,0-4 0,0 1 0,0-4-85,0-2 1,-1-10 0,-3 1 0,-4-5 367,-3-3 0,-7-2 0,-5-2 0,-7-3 353,-4-4 0,-3-2 0,-1-3 0,-1-2 224,1 0 0,5-2 0,6 2 1,6-1 382,11 2 1,8 1-1,10 3 1,10 0 214,11 3 1,10-1 0,15-3 0,6 2-355,4 1 1,-30 6 0,0 0 0,2-1 0,0 0-1,0 0 1,0 1-350,-1 0 1,-1 1 0,29 0 0,-2 1 0,-5 0 85,-5 0 0,-13 0 0,-4 0 0</inkml:trace>
  <inkml:trace contextRef="#ctx0" brushRef="#br0" timeOffset="106">15169 6315 8127,'4'-16'898,"2"0"1254,0 2 0,-3 5-1784,1 1 0,-3 7 1,0 2-1,2 8 547,1 6 1,0 5 0,-4 1-1,0 4-251,0 3 0,0 4 0,0-2 0,1 2-942,3-1 1,-3-1-1,3 1 1,-1-2 75,1 0 1,-3-8 0,4 0 0,-1-6-3776,0-4 0,1-7 3977,-1 0 0,3-8 0,5-3 0</inkml:trace>
  <inkml:trace contextRef="#ctx0" brushRef="#br0" timeOffset="107">14864 6326 8041,'-30'-11'0,"6"3"400,8 0 1,11 2 0,9-4 0,13 4 727,12 1 1,10 1 0,13 4 0,6 0-886,2 0 1,4 0 0,-28 0-1,0 0 1,0 0 0,1 0-389,0 0 0,-1 0 0,27 0 0,4 0 0,-3 0 340,-6 0 1,-15 0 0,-6 0-1588,-10 0 0,-12 0 0,-16 0-1859,-10 0 2200,-6 0 1051,-12 0 0,-1 5 0,-5 1 0</inkml:trace>
  <inkml:trace contextRef="#ctx0" brushRef="#br0" timeOffset="108">14887 6750 8410,'-22'-1'0,"2"-3"835,5-4 0,8 3 0,10 1-110,11 2 1,11 2 0,14 0-1,6 0-146,4 0 1,2 0 0,7 0 0,3 0-918,3 0 1,-1 0-1,2 0 1,-1-1-98,-2-3 0,-15 1 0,-7-3 0,-5-1-153,-6 1 0,-12 2 588,-5-4 0,-8 0 0,1-3 0</inkml:trace>
  <inkml:trace contextRef="#ctx0" brushRef="#br0" timeOffset="109">16169 6726 7869,'0'-23'648,"0"-1"0,-1 6 0,-2 2 0,-3 3 307,-5 1 1,1 6-1,-10 2 1,-2 4-474,-4 4 0,0 4 0,-6 7 0,0 6-232,-2 5 0,4 5 0,3 3 0,6-2-282,6 0 1,7-5-1,5 3 1,7-1-166,8-3 0,6-5 0,11-3 0,6-1-361,7-3 0,1-6 1,3-4-1,4-2 3,2-2 0,-2-2 0,-1-2 0,-3-4-1108,-3-2 1663,-10-2 0,11 0 0,-7 1 0</inkml:trace>
  <inkml:trace contextRef="#ctx0" brushRef="#br0" timeOffset="110">15475 4445 7972,'-12'0'640,"1"0"1,-1 0 0,0 0 0,0 0 94,1 0 0,-1 0 0,0 0 344,0 0 1,5 0-826,-1 0 1,10 0-1,4-1 1,8-3-118,9-4 0,11-8 0,11-3 1,4-5-87,6-3 1,5-1 0,-27 11-1,0-1 1,2-2 0,2-1-205,0 0 0,1-2 0,2-1 0,0 0 0,2-1 0,0 0 1,0 0-1,1-1-83,0 1 0,-1 0 1,-8 5-1,0 1 1,0 2-1,-1 2 1,26-12-57,-10 9 0,-10 5 0,-10 4 0,-3 2 14,-4 2 1,-5-3-1,1 3 1,-1 0-923,-2 0 1,-8-1-745,-3 3 1944,-2 1 0,-8-8 0,0 3 0</inkml:trace>
  <inkml:trace contextRef="#ctx0" brushRef="#br0" timeOffset="111">16287 3763 9228,'1'-16'0,"3"1"267,4 0 1,3 6 0,5 1 0,6 0 366,8 2 1,4 2 0,12 8 0,4 4-339,2 2 1,-6 7 0,-1 3 0,-3 2-399,-4 1 1,-12 1 0,-7 0-228,-9-1 1,-5-1-1,-7 0 1,-8-1-1,-9 2-133,-10-3 0,-2-3 1,-2 2-1,-1-1-390,1 0 0,6-3 0,1 0 852,5-2 0,-1-1 0,3 0 0</inkml:trace>
  <inkml:trace contextRef="#ctx0" brushRef="#br0" timeOffset="112">17463 3175 9274,'7'-20'2570,"1"1"1,-4 10-1826,4 1 0,-4 7 0,2 4 0,1 7-191,-1 4 1,2 4 0,4 7 0,0 1-396,0 2 0,-1 4 0,1-2 0,0 2-931,0-1 1,1-3-1,0 0 1,1-2-2860,0-3 1,-7-4 3630,5 1 0,-3-3 0,3-5 0</inkml:trace>
  <inkml:trace contextRef="#ctx0" brushRef="#br0" timeOffset="113">17204 3246 8086,'0'-24'779,"0"4"1,1 2-1,4 0 61,7 0 0,12 3 1,12 0-1,13 1-550,12 3 1,-28 6 0,1 2 0,4-1 0,2 0 0,0 0 0,0 0-373,1 1 0,-1 0 0,-6-2 1,0 0-1,26 2 0,-11 0-1713,-11 2 0,-16 2 1,-12 3-33,-8 4 0,-11 2 1827,-14 2 0,10 0 0,-3-1 0</inkml:trace>
  <inkml:trace contextRef="#ctx0" brushRef="#br0" timeOffset="114">17321 3645 7937,'6'-10'1436,"1"2"0,14-2 0,8 3-882,8 1 0,7-5 0,10 3 1,6-2-725,4-2 0,-31 6 0,0 0 0,2 1 0,-2-1 1,31-8-1116,-5-1 1,-12 2-1,-4-3 1285,-9 3 0,-8 1 0,-14 0 0</inkml:trace>
  <inkml:trace contextRef="#ctx0" brushRef="#br0" timeOffset="115">18521 3234 8253,'12'-17'-27,"-5"0"0,0-3 1326,-2 5 1,-6 7-1,-7 4 1,-4 4-451,-3 4 0,-4 4 0,-6 7 0,-2 5-498,-4 2 1,1 7 0,1 2 0,3 3-449,4 1 0,7 1 0,3-2 1,7-2-630,4 0 1,13-10-1,9 0-2098,11-4 2168,19-2 1,5-9 0,10-3-1,0-4-5,-31-2 0,0 0 457,27-10 0,-20 3 0,1 0 0,-4-3 0,1 0 0</inkml:trace>
  <inkml:trace contextRef="#ctx0" brushRef="#br0" timeOffset="116">17357 6491 8188,'5'-12'673,"-2"-3"1,6-1-1,5 3 772,8 4 1,14-2 0,11 5 0,7-1-1066,8 3 1,4 3 0,-30 1-1,0 0 1,0 0 0,-1 0-744,30 0 0,-9 1 0,-9 2 0,-9 2-1380,-10 2 1,-18-3 0,-6 3 1742,-9 3 0,-16 0 0,-4 2 0</inkml:trace>
  <inkml:trace contextRef="#ctx0" brushRef="#br0" timeOffset="117">17557 6750 8050,'11'-5'-1,"1"-2"0,1-1 760,3 0 1,9 4 0,11-2 0,10-1 96,8 1 1,8 2 0,2-3-1,2 2-1626,-33 4 1,0 0-1,21-2 1,5 0 559,-8-1 1,-10 1 0,0 3 0</inkml:trace>
  <inkml:trace contextRef="#ctx0" brushRef="#br0" timeOffset="118">19203 6291 8014,'12'-23'1161,"-1"0"376,1 4 1,0 7 0,0 10-1,-1 4-715,1 6 0,-4 5 1,0 5-1,0 6-583,-2 1 1,3 1 0,-5-1 0,-1 1-535,-2 0 0,1-4 0,0 6 0,2-4-1045,-1 0 0,-2-5 0,-2 1-1525,-3 1 2865,2-9 0,-8 3 0,3-8 0</inkml:trace>
  <inkml:trace contextRef="#ctx0" brushRef="#br0" timeOffset="119">19038 6303 8049,'-10'-31'664,"2"-1"1,3 10-1,7-1 1,7 2 212,11 2 1,10 6 0,12 7 0,9 0-592,9 4 0,4 1 1,-26 1-1,0 1 1,-1 0-1,-1 2-345,-1 0 1,-1 2 0,24 5 0,-6 2-482,-10 0-453,-8-1 1,-21-3-1,-8-1 1,-10-1-2622,-11 1 3614,-5 1 0,-13 3 0,-2 1 0</inkml:trace>
  <inkml:trace contextRef="#ctx0" brushRef="#br0" timeOffset="120">19015 6562 8049,'11'0'976,"3"0"0,1 0 1,6 0-196,5 0 0,11-2 0,9 0 0,7-3-522,9-2 1,-4 3 0,-23 1 0,0 0 0,-2-1-1,0 1-1464,33-4 0,-19 5 1,-7-2-1,-11 1 1205,-11-1 0,-9-2 0,-3-6 0</inkml:trace>
  <inkml:trace contextRef="#ctx0" brushRef="#br0" timeOffset="121">20320 6326 8136,'17'-11'590,"-3"-1"1,5 0 0,-1 0 266,0 1 0,-3 3 0,-1 0-389,-5-1 1,-5 4 0,-8 1 216,-4 2 1,-3 2-1,-5 0 1,-4 2-312,-2 2 0,0 3 0,1 9 0,3 4-203,1 2 0,1 3 1,6 2-1,0 5-121,3 2 0,4-2 0,-1 2 0,4 4-279,4 3 0,2 2 0,6 2 0,0 0-51,0-2 0,-2-8 0,-2 2 0,-4-4-1319,-3-9 1,-11-3 0,-7-8-1,-11-1 382,-11-5 0,-9-5 1,-14-2 249,0 0 549,25-2 0,1-1 0,-26-4 0,27 2 0,1-1 1</inkml:trace>
  <inkml:trace contextRef="#ctx0" brushRef="#br0" timeOffset="122">20073 6797 7985,'58'-17'0,"-6"2"0,8-1 0,-1 1 541,-3 5 0,-1 2 0,-3 0 0,-8 3-127,-7 0 1,-11 3 0,-2-2-415,-7 3 0,-4 1 0,-1 0 0</inkml:trace>
  <inkml:trace contextRef="#ctx0" brushRef="#br0" timeOffset="123">16004 8184 7920,'8'-11'800,"-1"-1"616,-2 0 0,-1 0-673,-4 1 0,-1 4 1,-3 3-374,-4 3 0,-4 1 1,-4 0-1,-3 1-134,-3 3 1,-2 3-1,1 4 1,-2 1 4,-3 0 0,2 1 0,-4 3 0,1 3 142,3 3 1,1-1 0,3 0 0,3 2-302,3-3 0,8 3 1,4 3-288,3 1 81,11 1 0,3-9 1,12 1-1,4-1-304,6 0 1,2-2 0,5-6-1,-1 0-661,1-3 1,-4-3 0,1-5 0,-2 0-467,-2 0 0,-5-5 1555,-2-3 0,-4-8 0,0-2 0</inkml:trace>
  <inkml:trace contextRef="#ctx0" brushRef="#br0" timeOffset="124">17086 7867 7895,'8'-20'1717,"0"1"0,-6 8 1,4 1-948,-1 3 0,0 10 0,4 9 0,-1 6 36,1 4 1,-2 7 0,-1 2 0,1 5-601,-1 3 1,-2-3-1,3 4 1,-1-4-692,1-1 1,-4-3 0,2-2 0,-1-1-43,0-3 0,0-7 0,-4-3 0,0-3-519,0-1 1,-2-7 579,-2-5 0,-4-5 0,-6-8 1,-3-2 343,-1 0 1,-2-6-1,-3 2 1,-2 1 153,-3 3 0,-2 1 0,-5 3 1,0 0 234,0 3 0,-1 3 0,4 5 0,2 1 152,2 3 1,11 7 0,-1 6-1,7 1-315,7 3 1,4-3 0,6 2-1,5 0-288,8-2 0,8-1 0,5-5 0,3-2-185,4-2 1,-2-3 0,2-5 0,-3 0-2706,0 0 3074,-1 0 0,0-5 0,1-2 0</inkml:trace>
  <inkml:trace contextRef="#ctx0" brushRef="#br0" timeOffset="125">17533 7996 7914,'0'-11'1808,"0"-1"1,5 7-1,3 5 1,4 6-1247,4 5 0,3 6 1,7 3-1,3 5-572,1 3 0,1-1 1,3-3-1,-1-1-619,-2 1 1,-4-5 0,0-2 0,-3-2-479,-5-5 1,-2-5-1,-5 2 1,0-2-650,-1-2 1756,-4-7 0,3-8 0,-3-6 0</inkml:trace>
  <inkml:trace contextRef="#ctx0" brushRef="#br0" timeOffset="126">18027 7938 7914,'0'-16'1105,"0"0"0,-4 0 1,0 5 727,1-1 0,2 8 0,1 8-1269,0 10 1,0 9-1,0 4 1,0 4-755,0 3 0,0-2 1,0-1-1,0 0-184,0-1 0,0-1 0,0-5-2931,0-1 2178,0 1 1,0-5 1126,0 1 0,5-11 0,2 2 0</inkml:trace>
  <inkml:trace contextRef="#ctx0" brushRef="#br0" timeOffset="127">17145 8596 8012,'-22'-10'3313,"9"2"-2337,-3-8 1,20 7-1,16 2 1,11 2-589,11 3 1,3-4 0,13 1-1,5 0-251,-30 2 1,2 1 0,1-2 0,2 0-1,4 1 1,1 1-274,0-2 0,0 1-273,3 2 1,0-1 0,-8-2 0,-2-1 0,1 3-1,-2 0 1,26-2-1436,-11-1 1,-12 4 1843,-11-3 0,-2-3 0,-1 1 0</inkml:trace>
  <inkml:trace contextRef="#ctx0" brushRef="#br0" timeOffset="128">17357 8878 8947,'4'-12'1592,"0"1"1,3-1-1,-1 2-677,0 2 1,-2 4 0,4 9 0,1 7-218,1 6 1,-2 6-1,0 2 1,0 2-330,-1 2 0,2 2 0,-5 2 1,-2-2-287,0 0 0,-2-6 0,0 1 1,0-2-2638,0-1 1,0-6 1577,0-2 0,-6-10 0,-2-6 921,-2-6 1,-2-9 0,0-2 0,-1 0 7,-2 0 1,0-2 0,-4 3 0,-2 2 190,-1 1 1,-2 2-1,-1 2 1,-1 3 144,-1 0 0,-1 4 0,5 7 1,-1 5-50,1 5 0,4 6 1,5-3-1,5 3-93,5 2 1,12-6-1,6 7 1,7-3-339,8-3 1,1-1 0,4-6 0,4-4-460,2-3 0,-2-2 0,1-2 1,-2 0-53,-2 0 0,-5-7 1,-4-3 701,-5-5 0,2-6 0,-5 3 0</inkml:trace>
  <inkml:trace contextRef="#ctx0" brushRef="#br0" timeOffset="129">17815 8902 7886,'8'-20'0,"0"3"2805,1 4 0,3 5-1831,4 12 0,-3 4 0,2 8 1,-2 5-451,-1 5 0,-4 1 1,-2 7-1,0 3-838,-4-1 1,0 1-1,-2-4 1,0-3-322,0-3 1,4-6 0,-1 2-1,1-4-651,2-2 1,-4-9 0,6-1-1,1-4-1816,2-3 3102,0 0 0,6 0 0,2 0 0</inkml:trace>
  <inkml:trace contextRef="#ctx0" brushRef="#br0" timeOffset="130">17933 9090 9956,'12'-12'0,"1"0"591,2 1 1,6 3 0,9 0 0,6-1-705,0-2 0,6 4 0,-1 0 0,-1 0 113,-1 1 0,-5-2 0,7-4 0</inkml:trace>
  <inkml:trace contextRef="#ctx0" brushRef="#br0" timeOffset="131">19038 8220 7912,'2'-8'2400,"1"1"-1745,5 2 0,4 0 1,5 2-1,7-1-171,6 2 1,10 0-1,6 2 1,6 0-686,6 0 1,-6 0-1,5 0 1,-4 0-950,-8 0 0,-12 0-57,-9 0 0,-21 0 1,-8 2 1206,-14 2 0,-10 2 0,-6 6 0</inkml:trace>
  <inkml:trace contextRef="#ctx0" brushRef="#br0" timeOffset="132">19144 8455 11204,'12'0'703,"5"-5"1,8 3 0,11-3-1187,10 0 445,11 4 0,9-9 1,-32 8-1,0-1 1,30-2 289,-5 0 1,-15-3-499,-5 4 1,-7-5 0,-9 2-1</inkml:trace>
  <inkml:trace contextRef="#ctx0" brushRef="#br0" timeOffset="133">20579 8173 7886,'-20'-8'0,"1"0"0,4 5 0,-1-2 0,3 1 2244,2 0 0,3 0-1691,0 4 0,7 0 0,2 0 1,9 0-100,9 0 1,4 0 0,6 0 0,6 0-438,7 0 0,0 0 0,1 0 0,1 0-89,2 0 0,1-1 0,-1-2 0,-2-2-730,-1-1 0,-5 2 0,-1-3 1,-7 1-905,-7-1 0,-11 5 1706,0-2 0,-8-3 0,1 1 0</inkml:trace>
  <inkml:trace contextRef="#ctx0" brushRef="#br0" timeOffset="134">21296 7808 8083,'0'-23'1149,"0"0"1,0 4 885,0 3 1,1 8 0,5 6-1118,5 4 1,6 7-1,8 10 1,3 6-527,3 3 0,-1 4 1,1 3-1,2 0-740,1 1 0,1-5 1,-2-1-1,-3-1-818,-3-3 0,-4-5 1,4-4-1,-2-3-1159,-2-3 1,-3-8 0,-2 1 2324,-1-2 0,-1-13 0,-4-2 0</inkml:trace>
  <inkml:trace contextRef="#ctx0" brushRef="#br0" timeOffset="135">21860 7738 8001,'8'-20'2336,"-1"2"-362,-2 1 1,-1 4-1007,-4 9 0,0 6 0,-1 14 0,-3 5-822,-4 5 0,1 4 0,0 5 0,-3-1-290,0-2 0,2 2 1,2-4-1,0 0-2744,4-3 1,0-1 2887,2 2 0,-5-3 0,-1 3 0</inkml:trace>
  <inkml:trace contextRef="#ctx0" brushRef="#br0" timeOffset="136">22154 7890 7998,'0'-11'0,"-3"-1"0,-3 1 1672,0 4 1,3 3 0,-1 8 0,3 6-626,1 8 0,0 2 0,0 9 0,1-2-1396,3 1 0,3 0 1,4-3-1,3 0-766,1-3 0,3-1 1,6 1-1,1-2 329,2-4 0,2-9 1,2-3-1,-3-4 648,-3-4 1,-7-9 0,-4-10-1,-5-7 492,-5-4 1,-5-5 0,-7-1-1,-7 1 48,-6-1 0,-4 8 0,-3 1 1,-3 6 3,-3 6 1,7 7 0,2 9 0,3 7-1619,5 8 1,2 8 1211,3 11 0,1 0 0,-1 10 0</inkml:trace>
  <inkml:trace contextRef="#ctx0" brushRef="#br0" timeOffset="137">21414 8514 8011,'-20'-7'-11,"0"3"0,13-1 3344,3 1-1843,18 0 0,13 4 0,15 0 425,5 0-1750,8 0 0,1 0 1,11 0-1,-29 0 1,1 0-302,5 0 0,0 0 0,-1-1 0,1-2 1,3 1-1,0-1 0,0 0 0,-1 1-56,0-1 0,-1 1 0,-7-1 1,-1 2-1,0 0 0,-1 0 1,22-1-1403,-17-2 1,-16 0 1638,-5 4 0,-11 5 0,-4 2 0</inkml:trace>
  <inkml:trace contextRef="#ctx0" brushRef="#br0" timeOffset="138">21755 8961 7980,'0'-14'2598,"0"-1"1,4 2-1368,-1-3 0,1 10 0,-2 7 0,0 9-321,2 9 0,0 4 1,-4 5-1,0 4-164,0 6 1,0 0-1,0 2 1,0 0-1749,0-2 1,-4-8 0,0 5-1,2-2-511,0-3 1,2-6-1,0-5 1,0-2-561,0-3 0,0-7-1007,0-7 3080,0-6 0,-5-11 0,-1-1 0</inkml:trace>
  <inkml:trace contextRef="#ctx0" brushRef="#br0" timeOffset="139">21802 9008 7903,'32'-32'0,"4"1"0,-2 5 0,7 1 0,1 7 1855,0 6 0,-1 8 1,3 0-1,0 3-999,-3 1 0,-12 6 0,-7 5 0,-5 4-1054,-7 4 0,-3-1 0,-9 3 0,-4-3-309,-10-1 1,-5 3-1,-14-5 1,-7 0-116,-6-2 1,-2 0-1,-1 1 1,4 2 25,5-2 0,14-1 0,0-1 0,11 1 724,8 3 0,10-6 1,13 5-1,10 0 199,14 2 1,5-2 0,12 0-1,1-3 39,2-4 1,-5 1-1,-3-4 1,-5 1-170,-6-1 1,-12-1 0,-5-4-3902,-3 0 3704,-9 0 0,-5 5 0,-5 2 0</inkml:trace>
  <inkml:trace contextRef="#ctx0" brushRef="#br0" timeOffset="140">22742 9043 8010,'19'-24'279,"-4"2"1,-2 3 1086,-1 3 1,-1 3 0,-2 1-286,-1 0 1,-7 2 0,-1 2-568,-7 4 1,-3 4 0,-2 4 0,-1 5-214,-3 6 1,3 3 0,-1 5-1,5 2-154,5 3 1,3 2-1,1 5 1,0 1-415,0 4 0,9-6 0,3 4 0,2-1-465,3 0 0,1-3 1,4-3-1,-2-1 59,-4-5 1,-5-4 0,-3-1 0,-5-6-151,-6-5 0,-10-4 1,-10-5-1,-7 0 313,-4 0 0,-7-1 0,-2-3 0,-3-2 244,-1-1 1,0-3 0,3 3 0,5-1 265,7 1 0,18-1 0,14-4-31,17 0 0,14 3 1,20-1-1,5-3 382,6-1 0,3 1 1,-30 7-1,1 1 0,-1-1 1,2 0 34,0 0 0,0 0 1,28-6-1,-31 7 0,0 0 1,32-4-24,-8 1 1,-9 5-364,-14-1 0,-10 3 0,-8 1 0</inkml:trace>
  <inkml:trace contextRef="#ctx0" brushRef="#br0" timeOffset="141">11077 11418 8877,'-6'-12'0,"2"1"1390,2-1 1,2 4 0,3 2-1,4 0 139,4 4 0,9 6 0,1 4 1,4 3-930,2 5 1,1 2 0,-5 6-1,1 1-402,-1 2 1,1-1-1,-2 4 1,-1 0-620,-2 0 0,-3-2 0,4 2 0,1 0-973,1 0 1,-4-8 0,-1-1-1,-1-5-487,-1-6 0,5-5 1,-4 2 1880,-2-2 0,4-1 0,1-4 0</inkml:trace>
  <inkml:trace contextRef="#ctx0" brushRef="#br0" timeOffset="142">11677 11383 8068,'13'-24'668,"3"1"0,-7 3 0,1 2 0,-2 2 2298,-1 6 0,-5 5-1590,2 9 1,-4 3 0,-4 8-1,-2 3-489,-1 4 0,-3 1 1,2 8-650,-3 2-359,0 1 0,-1-3 1,1-1-1,2 1-374,2 3 1,-1-5 0,-3 5 0,3-3-1384,4-1 1,-1-3 0,1 0 0,2-2-1862,0-2 3739,2-4 0,6-2 0,0-6 0</inkml:trace>
  <inkml:trace contextRef="#ctx0" brushRef="#br0" timeOffset="143">12077 11595 8093,'0'-12'3276,"0"5"1,-5 5 0,-2 10-2053,0 7 0,-3 4 0,3 3 1,1 4-1488,2 3 0,3-2 0,1 3 0,1 0-837,3 0 1,4-8 0,6 2 0,3-3 220,1-3 0,2-2 0,4-8 1,-1-6 297,1-4 0,-1-10 0,1-9 0,-2-5 1027,-3-5 0,-2-5 1,-5-3-1,-1-4 189,-4-3 0,-3 4 0,-9 4 1,-8 5-450,-9 1 1,-8 7 0,-9 3-1,-4 9-789,-3 8 0,8 6 603,3 7 0,2 5 0,-2 11 0</inkml:trace>
  <inkml:trace contextRef="#ctx0" brushRef="#br0" timeOffset="144">13359 11430 7994,'0'-12'2731,"1"0"-1764,3 1 1,4 0-1,7 3 1,6 5-476,5 1 1,7 2 0,10 2-1,8 1-257,5 5 1,4-1 0,-1-1 0,-1 1-1087,-5-1 0,-12-3 0,-3 1 0,-12-3-4889,-9-1 5740,-9 0 0,-8 5 0,-7 2 0</inkml:trace>
  <inkml:trace contextRef="#ctx0" brushRef="#br0" timeOffset="145">13500 11689 7988,'11'-11'0,"2"2"0,3 1 0,5 4 0,9-2 0,7 1 959,3 2 0,3 2 0,4 1 0,0 0-1565,0 0 1,-7 0-1,-4 0 606,-2 0 0,-2 5 0,-9 1 0</inkml:trace>
  <inkml:trace contextRef="#ctx0" brushRef="#br0" timeOffset="146">15416 11630 11042,'-1'-12'1123,"-3"0"0,4 2 1,1 2-1,10 3-513,7 0 1,11 3 0,5-2 0,8 3-150,7 1 1,0 0 0,13 0 0,4 0-476,-32 0 0,0 0 0,27 0 0,-3 0 0,-5 0-1901,-3 0 0,-7-4 0,-6-1 1,-7 0-2534,-7 0 4448,-7 1 0,1-2 0,-5 0 0</inkml:trace>
  <inkml:trace contextRef="#ctx0" brushRef="#br0" timeOffset="147">16792 11383 7918,'12'-20'1707,"0"1"0,-4 6 0,-1 1 485,3 7 1,-1 9 0,-1 3 0,-3 5-1651,0 4 0,-4 2 0,3 6 0,-2 1-878,-2 2 0,0-1 0,0 4 1,-2-1-296,-2-3 1,2 3 0,-5-2 0,1-1-2094,-1-1 0,4-5 0,-2-2 2724,0-1 0,4-1 0,-4-4 0</inkml:trace>
  <inkml:trace contextRef="#ctx0" brushRef="#br0" timeOffset="148">16792 11348 8826,'8'-30'1048,"0"2"1,0 3-1,5 3 1,5 1-309,10 2 0,3 10 0,11 1 0,1 5-399,3 3 0,-5 7 0,8 3 0,-5 6-463,-7 2 0,-6 2 1,-10 3-1,-4-1-392,-5-2 0,-10 1 0,-3-5 1,-11-2-199,-10-1 0,-7-3 0,-6 0 0,-2-4 668,-2-1 0,3 4 0,-1-1 0,7 3 534,7 1 1,7-3-1,1 1 1,6 3-278,5 0 1,6 0 0,6-1-1,9 1-334,7 3 0,6-3 1,6 3-1,-1-3-321,0-2 0,1 0 1,-3-2-1,-1-2-576,-5-2 0,-6-1 0,-1-4 1018,1 0 0,-10-6 0,0 0 0</inkml:trace>
  <inkml:trace contextRef="#ctx0" brushRef="#br0" timeOffset="149">17827 11359 7931,'12'-23'835,"-4"3"1,-2 2-1,1 1 367,-1 3 1,-3 1-1,1 1 641,-3 0 1,-2 7-1481,-3 5 0,-1 9 1,-5 8-1,3 3-262,-3 4 1,5 1 0,1 7 0,3 0-144,1 2 1,0-1 0,1 0-1,3 1-619,4-2 1,-1 1-1,0 1 1,3-1-44,0-2 1,-3-5-1,-2 1 1,-1-3-88,0-4 0,-6-3 0,-7-7 0,-5-2 37,-6-4 0,-7-3 0,-6-2 1,-5-3-103,-5-4 0,0-2 856,-4-2 0,8 0 0,-7 0 0</inkml:trace>
  <inkml:trace contextRef="#ctx0" brushRef="#br0" timeOffset="150">17698 11653 8237,'39'-15'0,"1"0"469,2 5 1,-3-1 0,2 8 0,-3 0-299,-4 2 0,-7-3 0,1 0 0,-4 1 787,0 2-958,-11 1 0,8 0 0,-8 0 0</inkml:trace>
  <inkml:trace contextRef="#ctx0" brushRef="#br0" timeOffset="151">18815 11101 7908,'0'-20'1082,"0"1"1,-1 3-1,-3-2-107,-4 1 0,-3 2 0,-2 7 0,-2 6-63,-5 4 0,-4 8 0,-2 8 0,-2 7-489,-2 3 0,3 5 0,1 5 1,4 2-55,2 2 0,7-3 0,2 2 0,5-3-752,5-4 0,6-5 1,4 1-1,7-2-872,8-2 1,2-10 0,8-4 0,4-2 166,2 1 0,-1-5 0,4-2 1,2-2-342,1-2 1429,-5-6 0,5 0 0,-4-6 0</inkml:trace>
  <inkml:trace contextRef="#ctx0" brushRef="#br0" timeOffset="152">20226 10760 7999,'1'-24'692,"3"1"0,-3 4 1496,3 4 0,-1 8 0,1 7 0,4 9-1341,2 10 1,-2 3 0,0 12 0,1 4-5,1 2 1,-2 5 0,-1 3 0,-1 2-1043,1-1 0,-4-4 1,0 2-1,-1-5-949,-2-2 1,-2-9 0,0-1-1,-2-7-1200,1-8 0,-3-7 1922,-2-4 1,1-8 0,1-5-1,-1-4 230,1-3 0,-2-5 1,-4 2-1,-1-3 508,-3-2 0,2 4 1,-6 2-1,-2 0 216,-4 0 1,1 5-1,-3-1 1,0 7 159,1 1 0,3 4 0,5 7 0,-1 7-292,2 6 1,5 2-1,6 1 1,2 2-335,2 2 1,11-7-1,6 4 1,6-2-703,5-2 0,6-5 1,1 0-1,2-5-557,1-3 0,0-1 0,-1-4 0,-1 0-1586,-2 0 2783,-5-5 0,8-7 0,-4-6 0</inkml:trace>
  <inkml:trace contextRef="#ctx0" brushRef="#br0" timeOffset="153">20732 10936 10137,'5'-6'2542,"3"2"-1564,2 2 0,7 9 0,3 5 0,3 7-169,5 7 0,-1 1 0,7 4 0,4 2-619,2 1 1,-4-4-1,0-3 1,0-3-2668,-4-5 0,-8-3 0,-2-8-1735,-4-4 4212,-7-3 0,-1-12 0,-3-2 0</inkml:trace>
  <inkml:trace contextRef="#ctx0" brushRef="#br0" timeOffset="154">21308 10830 7997,'0'-22'1608,"0"4"1,0-6-1,1 7-447,3 4 1,-1 8 0,3 5 0,-1 8-260,-2 6 1,-2 6 0,-1 7-1,0 5-703,0 2 0,-5 2 0,-3 2 1,-2 3-1233,-2 0 1,0-5 0,1 0 0,-3-1-2018,-1-2 0,0-5 3050,-4-1 0,4-7 0,-2-3 0</inkml:trace>
  <inkml:trace contextRef="#ctx0" brushRef="#br0" timeOffset="155">20003 11642 8068,'-34'-12'853,"3"1"1,7 2-490,3 1 0,13 6 0,4-2 0,12 3 960,10 1 1,13 0-1,17 0 1,6 0-946,8 0 1,4 1 0,-30 0 0,0 1-1,1 0 1,1-1-370,0 1 1,1-1-1,0 0 1,0-1 0,7 0-1,0 0-1508,-1 1 1,1-2 1372,5-1 1,-1-1 0,-9 2 0,0 0-1,2-3 1,-1 1 0,-4 0 0,-1 1-1438,23-1 0,-20 1-67,-12-2 1,-26 9-1,-18 1 1629,-11 7 0,-12 8 0,-4-1 0,-3 2 0</inkml:trace>
  <inkml:trace contextRef="#ctx0" brushRef="#br0" timeOffset="156">20332 12018 7851,'0'-7'4915,"-2"4"0,0 8-4163,-2 6 0,0 3 1,4 5-1,0 3-1174,0 5 0,0-3 0,0 5 0,0-1-372,0-1 1,0-4 0,1-4 0,2-1 331,1 0 0,1-7 12,-1 1 1,-1-10-1,3-2 1,-1-6 440,-2-5 0,-3-4 1,-4-1-1,-4 1 246,-2 2 1,-2 2 0,-1-1 0,-3 0 117,-3 0 0,-4 6 0,-1 2 0,-4 3 106,-3 1 1,1 0-1,-2 1 1,1 3-137,1 4 1,5 3 0,7 4 0,2 2-660,6 1 0,6 0 0,13 2 0,12-3-246,12 0 0,4-4 0,8 1 1,2-4 66,1-7 1,-1-1 0,6-2 0,-4 0-297,-3 0 0,-11-5 0,-2-5 0,-7-3-1463,-8-2 2272,-3-1 0,-4-1 0,1-1 0</inkml:trace>
  <inkml:trace contextRef="#ctx0" brushRef="#br0" timeOffset="157">20908 12018 7951,'1'-10'2786,"3"2"-836,4 4 0,-1 2 0,-1 4-492,-1 2 0,3 4 1,-4 7-1,0 5-1071,1 2 1,-2 2 0,3-1 0,0 2-643,-4 2 1,3-2-1,-1 3 1,-1-4-914,-2 0 0,1-2 0,0-1 0,3-3-2220,2-1 1,-4-1 3387,0-4 0,4 0 0,0-1 0</inkml:trace>
  <inkml:trace contextRef="#ctx0" brushRef="#br0" timeOffset="158">20931 12218 7951,'12'-12'0,"1"0"1381,3 1 0,0 0 1,7 2-1,7 2-723,7 2 1,2 1-1,5 3 1,3-2-1126,2-1 1,-3 1 0,3 3 466,-4 0 0,-5 0 0,-5 0 0</inkml:trace>
  <inkml:trace contextRef="#ctx0" brushRef="#br0" timeOffset="159">10231 13276 8013,'0'-26'0,"-2"1"1351,-2 3 0,3 6 0,-2 2 0,6 5 251,5 5 0,8 8 0,3 5 0,5 5-1022,3 6 0,1 3 0,4 4 1,3 3-1166,2 4 1,-3-6-1,4 6 1,-4-2-905,-3-2 0,-7-7 1,1 2-2093,-3-3 2718,3 3 1,-11-12-1,4 2-2001,-1-6 2864,-1-4 0,-4-16 0,-1-2 0</inkml:trace>
  <inkml:trace contextRef="#ctx0" brushRef="#br0" timeOffset="160">10924 13229 8013,'7'-34'1925,"-2"7"1,-4-6 0,2 6-80,1 4 1,5 13-1,-2 5-1105,-1 10 1,1 8-1,-5 12 1,2 4-739,-1 6 1,-6 0 0,-3 4 0,-3-1-1643,-5 1 1,-1-2 0,0 2 0,0-2-348,0-2 1,1 0-1,1-1 1986,1-2 0,-2 2 0,7-4 0</inkml:trace>
  <inkml:trace contextRef="#ctx0" brushRef="#br0" timeOffset="161">11183 13417 8013,'-6'-11'8117,"0"-1"-7030,6 5 0,4 7 0,3 9 1,2 6-743,4 4 1,3 4 0,-2 1 0,3 3-1738,1 0 1,-2 0-1,4-3 1,-1-2-589,-1-2 1,5-5-1,-4-7 1,3-4 1831,2-2 0,-6-13 0,-2-6 0,-4-8 937,-4-6 0,-3 0 1,-8-2-1,-5-1-113,-7 1 1,-6 6 0,-3 1-1,-1 5 51,-2 5 1,2 8 0,-2 4-1,2 3-2864,1 1 2137,6 5 0,1 7 0,5 6 0</inkml:trace>
  <inkml:trace contextRef="#ctx0" brushRef="#br0" timeOffset="162">12477 13370 8079,'26'-11'1367,"-3"-1"1,1 0-625,2 0 1,5 6 0,7 2 0,4 2-533,4 2 0,-6 0 0,6 2 0,-4 2-1,-4 4 1,-7-2 0,-4 1 0,-3-1-4990,-4 1 4779,-9 1 0,-5 3 0,-6 1 0</inkml:trace>
  <inkml:trace contextRef="#ctx0" brushRef="#br0" timeOffset="163">12559 13605 8135,'9'-11'0,"3"-1"1128,1 0 1,6 6 0,5 0 0,7 3-14,7-1 0,4 0 0,5 5 0,-1 3-2228,-3 4 0,3-2 1,-6 1-1,-1-2-795,-3-2 1,-9-2 1907,1-1 0,-4 0 0,0 0 0</inkml:trace>
  <inkml:trace contextRef="#ctx0" brushRef="#br0" timeOffset="164">14064 13453 8135,'-12'-6'0,"1"0"0,0-6 1724,3 0 0,4 4 0,10 2 0,7 1-839,9 2 0,13 2 0,12 2 0,8 3-1236,6 4 0,1-2 0,3 1 0,-32-4 0,1-1 274,1-1 0,-1 1 0,27 3 0,0-1 1,-14-1-4516,-11-2 4592,-14-1 0,-5-5 0,-11-2 0</inkml:trace>
  <inkml:trace contextRef="#ctx0" brushRef="#br0" timeOffset="165">15052 13276 8135,'36'5'0,"9"12"0,-9 8 0</inkml:trace>
  <inkml:trace contextRef="#ctx0" brushRef="#br0" timeOffset="166">15240 13253 9198,'5'-30'1285,"-3"-2"1,1 9 533,-1 4 1,-1 6-1,2 7-917,1 6 0,3 8 1,-3 10-1,-1 7-292,-2 4 1,-1 2-1,0 4-1869,0 0 599,-5 1 0,-1-2 0,-8-2 0,0 0-661,-2 0 0,1-5 0,3-1 0,0-1-495,0-5 1,1 3 0,0-8 189,3 0 1626,3-7 0,5-14 0,0-7 0</inkml:trace>
  <inkml:trace contextRef="#ctx0" brushRef="#br0" timeOffset="167">15228 13253 10323,'5'-41'0,"5"-2"1280,4-3 0,7 8 0,9 4 0,8 7-696,6 9 1,9 6-1,9 13 1,2 5-595,-4 5 1,-13 8-1,-6 7 1,-11 2-400,-10 2 0,-11-3 0,-7 0 0,-4-2 260,-6-2 1,-5-3 0,-5-2-1,-7-1-406,-4-2 0,-4-6 1,-6-3-1,-4 1 658,-3-1 0,3-3 0,1 2 0,2-1 445,2 0 1,7 5-1,4-2 1,7 1 436,4-1-712,8 1 1,9 8 0,12 0-146,10-2 1,7 3 0,9-1 0,4-1-462,3 2 0,1-4 0,-2 3 1,0-3-208,-2-1 0,-9-2 1,0 0-1,-5-3-872,-7 2 1,-8-3 0,-7-1-1191,-2 0 2602,-1-4 0,-4 10 0,0-5 0</inkml:trace>
  <inkml:trace contextRef="#ctx0" brushRef="#br0" timeOffset="168">16298 13347 9484,'12'-20'0,"0"1"2027,0 2 1,-5 2-1057,1 3 1,-6 6 0,-2 2-1,-7 4-717,-3 4 0,-7 2 0,-3 8 0,-2 1-234,-2 5 0,5-2 0,0 0 0,1 2-176,0 2 0,7-4 0,1 9 1,3-1-261,5-1 0,0 1 0,4 1 1,2 4-225,4 3 1,7-2 0,4-2 0,0 0 243,1 0 0,-6-4 1,2-1-1,-4-5-485,-5-5 1,-3-8-1,-8 3 1,-6-3 99,-8-5 0,-5 0 0,-11-2 781,-2 0 0,-13-11 0,1-2 0</inkml:trace>
  <inkml:trace contextRef="#ctx0" brushRef="#br0" timeOffset="169">15922 13664 8087,'24'-26'0,"0"1"1375,4 3 0,-1 6 0,9 2 0,4 5-1181,4 5 0,4 3 0,-4 1 1,-4 1-1070,-4 3 1,-10 2-1,-3 5 1,-6-2 874,-4-1 0,-6-6 0,-2 4 0</inkml:trace>
  <inkml:trace contextRef="#ctx0" brushRef="#br0" timeOffset="170">17110 13264 8087,'11'-15'1967,"1"-2"-545,0-2 1,-4 8-483,0-5 1,-7 7 0,-2-3 0,-10 8-398,-7 7 1,-10 5-1,-3 7 1,-3 5-280,-1 2 0,2 2 0,1 1 0,-1 1-450,4 1 0,4 4 0,7-3 0,6-2-313,7-1 1,12-2 0,7 1 0,11-1-539,7 1 0,2-10 0,8-2 0,0-3 318,0-2 1,-3-2-1,2-5 1,-4 0-645,-3 0 0,-10-7 1363,-1-4 0,-2-1 0,3-5 0</inkml:trace>
  <inkml:trace contextRef="#ctx0" brushRef="#br0" timeOffset="171">18250 12912 8087,'11'-25'0,"-2"-3"2573,-1 1 0,0 11 0,3 11-1689,1 10 0,0 10 0,0 12 0,-1 6-76,1 5 1,-4 5 0,0 8 0,0 2-1312,-2 1 1,3-2 0,-5-6-2282,-1-3 2285,3-3 0,-4-9 1,2-5-1,-2-7-1502,2-7 0,-2-7 1820,1-9 0,-1-2 0,-2-6 0,0-1 256,0-3 0,-5-1 0,-3-4 1,-4 2 38,-4-2 1,-3 4 0,-7 1 0,-3 4 213,-1 5 1,-3-3 0,-5 7-1,-2 0 649,-2 2 0,3 6 0,-3 3 0,3 3-380,5 5 0,5 2 0,9 6 0,6-1-503,5 1 0,9-2 1,10-2-1,9-3-272,8 0 0,11-4 0,6 3 0,6-3-806,5-2 0,-6-4 1,0-3-1,-3-3-403,-6-1 0,-2-1 1,-5-2-1,-5-2-895,-4-2 2282,-14 0 0,6-10 0,-9-2 0</inkml:trace>
  <inkml:trace contextRef="#ctx0" brushRef="#br0" timeOffset="172">17792 13747 9366,'0'-19'0,"0"2"2080,0 0 1,12 8 0,7-1 0,12 3-1452,11 5 1,9 0-1,15 2 1,-30 0 0,1 0-954,2 0 1,1 0-1,0 0 1,0 0 0,3 0-1,0 0 1,-1 0-1,0 0-882,0 0 0,-2 0 0,-4 0 0,-1 0 0,30 0 0,-5 2-1445,-9 1 2651,-19 4 0,0 10 0,-13 1 0</inkml:trace>
  <inkml:trace contextRef="#ctx0" brushRef="#br0" timeOffset="173">17968 13911 7983,'15'-19'1517,"-4"2"1,0 2 146,-1 5 1,2 6 0,0 1-257,-1 6 1,0 5 0,-2 6 0,-1 4-1177,1 5 1,-2-3 0,-1 9 0,1-1-279,-1-1 0,-2 2 0,3-4 1,-2 1-507,-3 0 0,4-4 0,-2 6-957,-2-4 0,0-9 837,-2-3 0,-4-10 1,-2-2 527,0-6 1,-2-5 0,-4-1 0,-1 1 149,-2-1 0,-4 0 1,-4 0-1,-1 1 174,1-1 1,-2 5 0,-3 3 0,-3 3 117,-3 1 1,-1 0-1,1 0 1,2 1-175,5 3 0,6 4 1,4 7-1,4 3-143,7 4 1,6-4 0,9 8 0,12 1-10,11-3 1,9-3-1,6-2 1,1-2-291,3-3 0,-1-6 0,3-4 0,0-3-197,-4-1 1,-4 0 0,-6-1 0,-5-2-952,-8-1 1,-10-9-1,-5 1 1466,-5-1 0,-16-5 0,-3 0 0</inkml:trace>
  <inkml:trace contextRef="#ctx0" brushRef="#br0" timeOffset="174">18603 13994 8100,'18'-27'845,"-2"4"1,-4 7 0,-3 2 0,-1 5 1395,1 5 0,0 4 0,0 5 0,-2 7-1690,-2 6 1,-1 6 0,-4 3 0,0 4-949,0 3 0,0 3 0,0-1 0,0 2 473,0 0 0,0-4 1,0 5-1,0-2-2061,0-2 1,5-9-1,2-2-2307,-1-2 3232,5-5 1,-5-4 1059,6-5 0,-5-5 0,-2 2 0</inkml:trace>
  <inkml:trace contextRef="#ctx0" brushRef="#br0" timeOffset="175">18486 14264 8049,'20'-18'1197,"3"1"1,3 2-429,3 4 0,6-4 1,9 7-1,10-2-415,5-2 0,-7 6 0,1 2 0,-7 2-3354,-7 2 3000,-12 0 0,5-5 0,-7-1 0</inkml:trace>
  <inkml:trace contextRef="#ctx0" brushRef="#br0" timeOffset="176">3810 6444 10153,'0'-35'1844,"0"0"0,0 8-219,0 4 1,0 14 0,1 6-888,3 12 1,1 4-1,5 8 1,-3 4-558,3 5 1,0 5 0,0 5 0,0 3-779,-3 2 0,1 0 0,3-1 0,-2 2-834,-1-2 0,-4-6 0,4-1 0,-1-6-597,0-2 2028,3-7 0,-3 0 0,5-3 0</inkml:trace>
  <inkml:trace contextRef="#ctx0" brushRef="#br0" timeOffset="177">3763 6350 8757,'-1'-25'746,"-3"-2"0,-3 6 0,-5-1 0,-1 5-135,-2 6 0,2 1 0,-3 7 0,3 4-116,1 6 0,-4 10 0,-1 6 0,-1 8-499,-3 2 1,3 4-1,-2 1 1,1 2-564,0 2 1,1-6 0,5-1 0,1-4-335,6-6 0,3-12 0,5-2 1,1-6 500,5-7 1,4-13 0,4-13 0,5-6 195,5-5 1,3-4-1,2-5 1,-2-1 982,-1 4 1,0 0-1,4-1 1,1 2 262,-4 1 1,-3 14 0,-4 4 0,-1 10-613,-1 8 1,-5 7 0,5 8 0,1 8-507,1 5 1,-1 6 0,1 2 0,4 0-347,3-1 1,-3 1 0,2-4 0,-1 0 421,4-3 0,1-1 0,8 2 0</inkml:trace>
  <inkml:trace contextRef="#ctx0" brushRef="#br0" timeOffset="178">2211 5550 7953,'4'-23'0,"0"-1"258,-2 1 1,1 5-1,1 3 1,5 6 1589,5 5 0,2 9 1,6 7-1,4 8-1149,3 6 0,4 4 1,3 5-1,3 0-1115,3 1 1,-5-2 0,10-3 0,-1-4-95,-1-2 1,-2-5-1,-1-3 1,-1-3-667,-3-3 0,-7-7 1,-6-2-1,-7-6 1176,-6-7 0,-3-6 0,3-7 0</inkml:trace>
  <inkml:trace contextRef="#ctx0" brushRef="#br0" timeOffset="179">2763 5268 7953,'0'-52'585,"0"11"0,0 1 1,0 5 1870,0 6 0,-3 12-1718,-1 5 1,0 15-1,4 5 1,1 9-431,3 5 0,-1 8 0,4 5 1,1 8-311,-1 7 0,3 1 0,-3 4 0,-1 0-1022,-2-3 0,1-5 0,1 3 1,0-5-1515,3-2 1,2-9 2537,1 2 0,4-9 0,3 2 0</inkml:trace>
  <inkml:trace contextRef="#ctx0" brushRef="#br0" timeOffset="180">3363 5315 8201,'-12'-12'0,"-1"1"1269,-2-1 1,-2 5 0,-4 3-1,1 6-451,-1 6 1,3 6 0,0 12 0,-1 4-382,1 4 1,5-4 0,1 7 0,7-2-732,4-2 0,12-10 0,9 1 1,11-3-375,11-3 1,8-6 0,13-8 0,-30-4 0,2 0-94,1-2 0,1 0 1,-3-1-1,0-1 1,-1-2-1,0-1 560,25-9 0,2-7 1,-12-7-1</inkml:trace>
  <inkml:trace contextRef="#ctx0" brushRef="#br0" timeOffset="181">3798 4915 8184,'-26'-49'315,"-5"2"0,-10 13 1,-18 4-1,23 18 1,-2 3-155,-6 2 1,-2 2 0,-3 1-1,-1 1 1,-7 4 0,0 1-1,-2 2 1,0 1-179,-2 4 0,-1 2 0,3 3 1,-2 2-1,15-3 0,-1 1 1,0 1-1,1 0 0,-1 2 0,1 0 422,0 1 1,0 1-1,2 1 1,-15 8-1,1 2 1,20-8-1,-1 1 1,1 2-1,1 0 1,0 1-1,0 1-181,2 2 0,0 2 0,2 0 0,-9 14 0,4 2 0,2 7 0,5 3 0,4-4 0,5 1-245,4-2 1,4-1 0,4-4-1,4-1 1,1 0 0,3 1 0,3-1-1,2 1-13,3-2 0,4-2 0,3-1 0,4-1 1,5 0-1,3-3-435,0-2 0,4-4 263,8 2 1,4-4 0,-1-7 0,2-4 0,9 2 0,3-3 0,0-2 0,2-3-441,1-1 1,1-3-1,-4-2 1,1-3-1,4-3 1,1-2-1,1-3 1,0-2 285,-1-2 1,0-2 0,-1-2 0,-2-2 0,-2-4-1,-1-3 1,-2-1 0,0-2 332,0-2 0,-3-2 0,-7 1 0,-2-2 0,5-3 0,-1-2 0,-3-1 0,-2-1 329,-2-2 0,-1-1 0,-6 2 0,-1 0 0,-2-4 0,-1 1 0,-1 1 0,0 0-73,-3 3 0,0-1 0,0 2 0,-2 0 1,-3 0-1,-1-1 0,-1-1 0,-2-2-53,0 0 0,-2 0 1,-5 3-1,-2 0 0,1-2 1,-3-1-1,-3 4 1,-2 1-287,-13-29 0,-10 17 0,-17 8 0,-10 8-1101,21 18 0,0 2 1211,-4 0 0,0 2 0,-4 2 0,0 1 0,-1 1 0,0 1 0,-2 0 0,1 0 0</inkml:trace>
  <inkml:trace contextRef="#ctx0" brushRef="#br0" timeOffset="182">1047 12218 8177,'-8'-5'-5,"0"-3"1,5 0 0,2-2 1465,8-4 1,8 0 0,15 2 0,8 1-679,7-1 1,4-1 0,10 0 0,1 0-882,3 2 1,-2 2 0,3-1-1,-2 0 152,-5 3 0,-16 4 0,-7-1 0,-11 3-135,-7 1 0,-11 0 0,-9 0-436,-10 0 0,-10 1 0,-7 2 0,-10 2 383,-7 1 0,-6-2 0,-4 4 0,-1 1 191,0 2 0,0 1 1,3-2-1,3-1 18,2-1 0,9 0 0,-3 2 0,6-1 618,5-1 1,20-5-405,10 1 1,13-3-1,16-1 1,4-1-141,6-3 0,5-3 0,7-3 1,0 1 20,0 1 0,-3 0 1,-4-2-1,-1 0-266,-1 3 1,-4 3 0,4-3-1,-4 2-955,-3 2 0,-8-2 0,-1 1 1,-4 2-159,-4 0 1,-4 1 0,-3-2 1208,3-1 0,5-5 0,4 3 0</inkml:trace>
  <inkml:trace contextRef="#ctx0" brushRef="#br0" timeOffset="183">6879 9031 8080,'-13'-8'651,"-3"0"0,3 6 1,-2-2 1671,2 3-1537,1 1 1,7 0-1,5 1-400,6 3 0,10-3 0,3 3 1,5-3-404,3-1 0,3 0 0,6 0 0,-1-1-72,0-3 0,-1 3 1,-2-3-1,-5 1 48,-2-1 0,-3 3 0,-4-4 1,-7 1 107,-10 0 0,-13-4 0,-11 4 0,-9 0 139,-5-1 1,-7 4-1,-4-3 1,-2 3-144,1 1 0,7 0 0,-1 0 0,8 0-20,9 0 0,11 5-66,7 3 0,16-3 0,18-1 0,10-2-3,4 2 1,3-2 0,3 2 0,-2-3 18,-1-1 0,-9 0 0,0 0 1,-2 0 80,-2 0 0,-13 0 1,-3-1 246,-6-3 0,-9 1 1,-10-5-1,-7 0-124,-10 2 0,-4-3 0,-3 5 0,-1 1-148,1 2 0,5 1 0,3 0-170,2 0 1,12 1-1,7 3-302,12 4 1,8-3-1,13 0 1,5-1-1303,2 0 1,1 0-1,-1-3 1725,-3 3 0,3-2 0,-4 3 0</inkml:trace>
  <inkml:trace contextRef="#ctx0" brushRef="#br0" timeOffset="184">19579 13217 8046,'0'-18'744,"0"2"0,0 2 0,0-2 106,0-3 1,0 2 0,-1 1 302,-3 3 0,-3 7 1,-6 2-1,-2 4-365,-5 4 1,0 7 0,-2 10-1,-4 5-499,-3 6 0,-1 6 0,-1 1 0,2-1-511,0-2 0,9 0 1,-3-1-1,5-1-325,4-3 1,6 3 0,5-4 0,8 2-780,11-1 1,8-6 0,12 0 0,5-6 9,6-2 0,1-6 1,4-8-1,-2-1 361,-4-2 0,-7-7 955,0-5 0,-7-4 0,-4-8 0</inkml:trace>
  <inkml:trace contextRef="#ctx0" brushRef="#br0" timeOffset="185">19850 13347 9051,'1'-13'1230,"3"-3"0,-2 4 0,5-1 0,1 5-185,2 3 1,2 1 0,10 6-1,6 3-193,4 6 1,-2 3-1,7 5 1,0 3-1189,-1 5 0,-6-5 0,4 3 0,-2-1 145,-2 1 0,-4-7 0,0 5 0,-4-5-1420,-2-4 0,-10-2 1,2-4-671,-2-4 0,-4-4 1,-1-5 2280,0-7 0,-4 0 0,10-15 0,-5 2 0</inkml:trace>
  <inkml:trace contextRef="#ctx0" brushRef="#br0" timeOffset="186">20473 13276 9077,'0'-19'0,"1"0"0,2 1 1472,1 0 0,4 3 1,-3 0 486,1 2 1,1 7-1394,1 6 1,-3 11 0,-5 8 0,0 4-369,0 0 1,-5 2 0,-3 1-1,-3 3-789,0 1 1,-1-4-1,0 1 1,2-2 203,2-1 0,-3-1 1,5 1-1,-2-1-6540,0 1 6927,6-6 0,-9 4 0,5-3 0</inkml:trace>
  <inkml:trace contextRef="#ctx0" brushRef="#br0" timeOffset="187">20814 13394 8856,'8'-12'2798,"0"0"1,-5 6-1774,5 2 1,-4 8 0,3 4-1,-2 3-726,-2 5 1,-1 2 0,1 6 0,1 1-1016,-2 2 1,0-5 0,-2 3-1,0-1-976,0-3 0,0-1 1,0 3-904,0-4 1,-2-7 2594,-2-8 0,-2-13 0,-6-4 0</inkml:trace>
  <inkml:trace contextRef="#ctx0" brushRef="#br0" timeOffset="188">20732 13288 8046,'1'-25'2301,"3"-1"-1291,4-1 1,2 4-1,3 8 1,2 2-396,0 1 0,6 5 1,-3 5-1,2 4-1839,0 6 1,-6 4-1,0 4 1224,-5 3 0,2 9 0,-5 2 0</inkml:trace>
  <inkml:trace contextRef="#ctx0" brushRef="#br0" timeOffset="189">21214 13194 8046,'31'0'0,"2"1"2138,3 3 0,-2 10 1,5 13-1,1 9-842,-5 9 0,-6 0 1,-4 9 624,-8-2-2641,-7 10 0,-17-6 0,-4 8-2568,-8-4 2717,4-28 0,-2-3 0,-12 11 0,-10-3 0,-4-7-366,-6-7 0,-2-5 1,-5-8-1,-4-2 937,-4-4 0,4 0 0,25-2 0,-1 1 0,2 1 0,-1 0 0,1 0 0,-1 0 0</inkml:trace>
  <inkml:trace contextRef="#ctx0" brushRef="#br1" timeOffset="190">9219 12676 9030,'0'-40'0,"0"-1"0,0-1 0,0 0 1052,0-3 1,0 2 0,0-24 0,0 22-130,0 20 0,-1 27 0,-2 30 1,-1 11-506,2 10 0,1 8 0,0-26 1,2 1-1,-1 2 0,0 0-136,0 3 0,0 1 0,0 0 0,0 2 0,0 4 0,0 0 0,0 4 0,0 0-500,0 0 1,0 2-1,-3 0 1,0 1 0,0-1-1,-2 1 1,0 1-1,-1 0-112,-2 2 1,0-1-1,1-7 1,0-1 0,-2 6-1,-1-1 1,1-6 0,-1-1-321,-1-3 0,0-2 1,2-6-1,-1-1 1,-2-3-1,-1-1 1,-9 24-622,5-11 0,8-6 0,5-8 1271,3-7 0,0-7 0,4-4 0,7 2 0</inkml:trace>
  <inkml:trace contextRef="#ctx0" brushRef="#br1" timeOffset="191">9349 12782 8417,'-2'-34'-5,"0"3"-364,-2 4 0,-5 7 1,1 6-1,-4 3 453,-4 3 0,2 6 0,-4-2 1,1 1 886,2-1 0,6 3-752,1-3 1,8 3 0,6 1-1,12 0 167,11 0 1,11 0-1,6 0 1,7 0-316,9 0 1,1-2 0,-24 1 0,1 0 0,4-2 0,1 1-89,3-2 1,1 1 0,-4 1 0,1 0 0,4-1 0,0 0 0,-3 0 0,1 0-16,-2 2 0,-1 0 1,-4-1-1,-1 1 1,-2 0-1,-1-1 1,27-1-38,-9 0 0,-11 0 0,5 1 1,-2-2-17,-3 1 0,-4 2 1,2 0-1,1-2 56,3-1 1,4-1 0,9 2 0,3-2 46,-27 2 0,1-1 1,-2 2-1,0 1 0,6-3 1,2 1-1,1 0 1,-1-1-84,1 1 1,-1 0-1,-2-1 1,0 0-1,1-1 1,1 0-1,1 0 1,1 0 61,1 1 0,1 1 1,-5-1-1,-1 1 0,5-1 1,-1 0-1,-4 2 0,-2-1 1,-3 0 1,-2 1 0,25 1 0,2-3 0,-1 2-35,-3 2 0,-1 0 0,3 0 0,6 2 0,-30 0 0,-1 0 1,34-1-1,-30 1 1,2 0-1,-1-1 0,1-1-20,1 0 1,1 0-1,-3 0 1,1 0-1,8 0 1,1 0-1,2 0 1,-1 0-135,2 0 1,-1 0 0,-3 0 0,-1 0 0,0 0 0,1 0 293,-3 0 0,2 0-47,7 0 0,1 0 0,-12 0 1,-1 0-1,8 1 0,-1-1 0,-2 1 1,-2 1-74,-1 0 0,-2 0 0,-7 0 0,-1 0 0,2-2 0,0 0 0,32 0-219,-5 0 0,-5 0 0,3 0-47,-3 0 254,9 0 0,-14-1 0,8-2 0,1-2 41,3-2 1,-2 3 0,-26 1 0,1 0 0,1-1 0,0 1 42,2 0 0,-1 0 0,-2 1 0,0 0 0,2-1 0,0-1 0,0 1 0,0 0-52,1-1 0,-1 1 0,-3 1 0,0 0 1,3-1-1,0 0 0,-1-1 0,0 1 32,1 0 1,0 0 0,-3-1-1,-1 0 1,3-1 0,0-1-1,-3 2 1,0-1-1,29-3 1,-1 6 0,-3-4 0,1 3 105,1-1 0,-3 0 1,7 4 6,-32 0 1,0 0-138,3 0 0,1 0 0,27 1 1,-31 0-1,0 1 0,0 0 1,0 1-59,-1 0 1,0 0-1,2-1 1,1 0-1,2 2 1,0 0 0,3 1-1,0-1-19,3 2 1,0-1 0,-3-1 0,0 0-1,4-1 1,0 0 0,-2 0 0,0 1 56,1-1 0,-1 0 1,-2 0-1,0 1 1,2 0-1,0 1 1,0-1-1,0 0 22,-1 0 0,-1 1 0,-4-1 0,-1 1 0,0 0 0,0-1 0,0 0 0,0-1-35,0-1 1,-1 1-1,-1 1 1,-1 0-1,3-1 1,1-1-1,1 1 1,0-1 12,2 1 0,0-1 0,-4 1 1,1 0-1,3-2 0,0 0 0,-1 1 1,1 0-10,0 0 1,-1-1 0,-1 0-1,1 0 1,0 1 0,1-1 0,2 1-1,0 1 137,2 0 0,0 1 0,-5-1 1,0 2-1,3 0 0,1 0 1,-3 0-1,0 1-29,-2-1 1,1 1 0,-3-1 0,0-1 0,1 4 0,1 0 0,1-1-1,1-1-118,-1 0 1,0 0-1,-1 0 1,0 0-1,0 0 1,0-1-113,-2 1 0,0 0 96,3 0 0,0 0 0,25 4 1,-28-5-1,1 0 0,1-2 0,1 0 10,3 0 1,0-1-1,-4 2 1,0 0 0,4-1-1,2-1 1,-1 1-1,-1 0 42,-2-1 0,1 1 0,1 1 0,-1 1 0,2-2 0,1 1 0,0 0 0,1 1 54,-1 1 1,-1-1 0,-4 0 0,-1 0 0,1 2 0,-1 1-1,-2-1 1,-1 1 12,-1-1 1,-2 1-1,27 7 1,1 3-1,0 0 50,1 1 1,-3 0 0,-26-8 0,0 0 0,31 12-154,-1 0 0,-5-5 0,-25-6 1,0 1-1,0 0 0,0-1 20,1 1 0,1-1 1,-1-2-1,0-1 0,2 4 1,0 1-1,0-1 1,1 0-4,1-1 0,-2 1 0,0-1 1,-2 0-1,-1 0 0,0 0 1,0 0-1,-1-1-12,30 13 1,-12-4-1,0-1 1,-5 2 63,-7 1 0,-9-2 0,-6-1 0,-4 2-12,-3 2 1,-7-4 0,-5-1 0,-3 1 165,-3-1 0,-4 2 0,-3 3 0,0 1-204,3-1 1,-1 1-1,-4-1 1,0 1 25,0-1 1,1-2 0,-1 0-1,0 1-49,0-1 0,-5-4 0,-2 3 0,-3 1 167,-2 1 1,-1-1-1,-1 0 1,-3 1-80,-1-1 1,-1 0-1,-3 1 1,1-1-14,2-2 0,4 1 1,-3 4-1,1-1-61,3 1 1,1 0 0,3 3 0,-1 1-159,0 2 1,6-1 0,-7 4-1,2 1 205,0-2 0,-4-3 1,-4 1-1,-7 0 41,-3 0 1,-5-6 0,-4 1 0,-5-1-51,-3 1 1,-6-6 0,27-8 0,0 0 0,-1-1 0,-1-1 17,0 0 1,-1 1-1,5-1 1,0 1 0,-3 2-1,-1 0 1,1 0 0,1-1-10,-1 1 1,2 0-1,-28 9 1,30-11-1,-1 1 1,1 0-1,0 1-23,-1 1 0,1-1 0,-28 10 0,27-9 0,0 0 0,1-1 0,2-1-19,-31 8 0,6-3 1,-8 2-1,30-9 0,-1 0 72,-2 1 0,-1-1 1,1-2-1,0 0 1,-6 1-1,0 0 0,-2-1 1,-1-1 11,-1 0 0,0 0 0,4 1 1,-1 1-1,-5 0 0,-1 0 0,0-1 1,0 0-141,-2 0 1,1-1 0,4 0 0,0 0 0,-6 0 0,-1 0 0,1 0 0,0 0 48,0-1 0,0 1 0,5 0 1,1 0-1,-4 0 0,0-1 1,-2-1-1,-1 1 7,-2-1 0,1 0 0,4-2 0,1 0 0,-3 1 0,0 0 0,1 0 0,0-1-32,-2 0 0,2-1 0,4 0 1,-1-1-1,-5 0 0,0 0 0,0 0 1,1 0 35,0 0 1,1 0-1,6 0 1,-1 0-1,-3 0 1,-2 0-1,0 0 1,-1 0 48,-1 0 1,0 0 0,2-2 0,0 0-1,-2 0 1,-1 0 0,0 0 0,-1 0-94,-1 0 1,1-1-1,3 2 1,0 0-1,-9-2 1,0-1-1,-2 1 1,1 0-70,-1-1 0,1 1 0,3-1 0,-1-1 0,-4-2 0,-1-1 0,21 3 0,0 0 0,0 0 124,0 0 1,0 0-1,1 0 1,-19-3 0,-1-1-1,20 4 1,-1 0 0,0 0-1,-22-3 1,2 0-8,-1 0 1,2-1 0,8 1 0,0-1 0,-6-1-1,-2-1 1,2 1 0,0 1-118,0-2 1,0 1-1,8 0 1,0 1 0,-2 0-1,-1 0 1,2 0 0,-1 0 113,0-1 0,0 2 0,3 0 0,-1 1 0,-6-1 1,0 0-1,1 1 0,1 0 0,0-1 1,1 0 0,7 4 0,-2-1 0,-7-1 0,-2 1 0,0-1 0,-1 1-14,1 0 0,1 0 0,5 1 1,1 0-1,0 0 0,0 0 1,-1 0-1,0 0-63,-1 1 0,0 0 0,4-2 0,1 0 0,-7 3 1,-1-1-1,4 0 0,-1 0-42,3-2 0,1 1 1,3 1-1,0 0 1,-5 1-1,-1-1 1,-1 1-1,0 0 82,0 0 1,1 0 0,4-2-1,1 0 1,0 2 0,-1 0 0,1 1-1,0-1 36,-1-1 1,0 0-1,4 1 1,0-1-1,-6-1 1,0 0-1,4 2 1,0-1-21,2 1 1,1-1-1,4 0 1,1-1-1,-6-1 1,0-1 0,-2 0-1,1 0 30,-1 0 0,1 0 1,6 0-1,1 0 1,-2 0-1,-1-1 1,1 0-1,-1 0-9,-1-1 0,1 0 1,3 0-1,0 0 0,-5 2 1,0 1-1,0-2 1,1 1 181,-1-2 0,2 0 0,1 3 0,2-1 0,0 0 0,0-1 180,2 2 0,1 0-302,-4-2 1,1 1 0,6 3 0,1-1 0,-5-1 0,0-1 0,-1-1 0,0 1-123,0-2 1,0 0 0,4 1-1,0 1 1,-3-2 0,0 0 0,2 1-1,-1 1 106,1 0 1,0 0 0,2 0 0,-1 1 0,-2-1-1,-1 1 1,-2 0 0,0 1 39,-2 0 1,0 0 0,1 2 0,1 0 0,0-1 0,0 0 0,1 0 0,-1 0 25,1 2 1,0 0 0,5 0-1,0 1 1,-5-1 0,0 2 0,0-1-1,0 0-158,1 0 1,0 0 0,5-2 0,0 0 0,0 0 0,0 0 0,1 0 0,0 1-286,-30 0 1,1 1 0,5 0 0,-1 1-1335,0 3 1673,7 3 0,-7-1 0,9 1 0,-6 2 0,-5 4 0</inkml:trace>
  <inkml:trace contextRef="#ctx0" brushRef="#br1" timeOffset="192">8055 12912 8020,'24'-24'204,"-3"-2"1,-3 1 261,-3 3 1,-4 6 0,5 1-1,-3 2 720,-2 1 1,-4 4-599,-3 0 1,-4 6 0,-4-1 0,-5 6 107,-6 4 1,-3 5 0,-5 4 0,-2 5-290,-3 5 1,1 0-1,-7 5 1,-4 2-391,-2 1 0,0 3 0,-1-1 0,-1 2-76,0 0 1,7-8 0,-3 5-1893,0-1 1090,0 0 1,8-6 0,4-4 0,4-1-1288,2-6 1,10-3 2147,-2-2 0,8 0 0,-1-1 0</inkml:trace>
  <inkml:trace contextRef="#ctx0" brushRef="#br1" timeOffset="193">7502 12829 9052,'20'-38'1101,"0"3"1,-6 12-1,2 2 1,-2 6-220,2 9 1,3 5-1,7 6 1,3 8-234,1 9 1,-6 4-1,2 9 1,1 7-363,2 7 0,-7-2 1,2 5-1,-2 3-881,0 0 1,2-3 0,-2-1 0,-2-4-220,-5-5 0,-2-11 813,-1 4 0,-5-7 0,-2 1 0</inkml:trace>
  <inkml:trace contextRef="#ctx0" brushRef="#br1" timeOffset="194">7385 13112 9827,'-26'-17'2710,"2"-3"-1948,3-2 0,30 9 0,12 6 0,15 8-348,11 7 0,4 0 0,9 1 0,-26-3 0,1 0-624,4 1 1,0-1 0,5-1 0,1 1 0,9 1 0,1 1 0,0-1 0,1-2-399,0-1 1,0 0-1,-7 1 1,0 0 0,0-1-1,0-1 1</inkml:trace>
  <inkml:trace contextRef="#ctx0" brushRef="#br1" timeOffset="195">17427 13241 8094,'-8'-8'-168,"1"0"-263,-3-1 1,0 4 0,-2 1 430,0 3 0,1 1 0,-1 0 0</inkml:trace>
  <inkml:trace contextRef="#ctx0" brushRef="#br1" timeOffset="196">17439 13229 8108,'7'-5'0,"-4"-3"152,-1-2 0,-2 2 1,0 0 393,0-1 0,1 2 0,2-1 52,1-1 0,3 3 0,-1-1-179,0 2 1,-2-3-1,3 3-135,-2-2 1,-1 0-1,-4-5-105,0 0 1,-2 0 0,-1 2 0,-5-1-92,-3 0 1,-2 1 0,-1-5 0,-2 2-65,2 1 0,-1 4 1,1 0-1,-2-1 68,2-1 1,0-2 0,-1 1 0,-2 2 84,-1 2 1,2-1 0,-3-3 436,-2 3-416,-1-2 0,2 3 1,0-4-1,-1-1 39,-1 0 0,-1 0 1,1 1-1,-1-1-120,0 0 1,2 4-1,-8 0 1,0-1-131,-2-1 1,0 2-1,-3 1 1,-3 2-65,1 3 1,-5-4 0,2 2-1,1 2 26,1 1 1,2 1-1,1-2 1,0 0 8,-1-2 1,6 0 0,-5 4 0,3 0 107,1 0 1,-2 0 0,-2-2-1,0 0 91,-1-2 1,2 0 0,-6 4-1,0 0-45,-4 0 0,8 0 0,-7 0 0,3 0-25,2 0 0,4 0 0,3 0 1,2 1-42,2 3 0,1-1 0,2 3 0,3 1-34,0-1 1,4-2 0,-2 4 0,-2 0-30,-2-1 1,0 3 0,-8-2-1,-1 2 40,-3 2 0,1 0 0,-6 1 0,1 1-64,-1 2 1,2 5-1,-2-2 1,1 4 11,-1 0 0,1-2 0,-3 0 1,2 3-160,1 0 1,10-5-1,-3 4 1,8-1 92,3 1 0,10-4 1,-1 1-1,4-1 82,0 0 1,4-1-1,-2-4 1,0 2 261,-3-2 0,2 1 1,-2-1-1,-1 2-8,-2-2 0,-1 3 0,1 0 0,-1 1-152,0 3 0,4-2 0,2-1 0,1 2-105,2 2 0,2-1 1,1 6-1,0-1-110,0 2 1,0-4 0,0 4 0,0-3-82,0-2 0,1 2 0,2 0 162,1-2 16,5 4 1,-3-13 0,6 4-1,0 1-77,-1-1 0,6-4 1,3 2-1,4-3-95,3-1 0,-1-1 0,4 1 0,0 0-22,0 0 0,-2-1 1,2 1-1,0-1 148,0-3 0,-4 2 1,1-3-1,-2 0 25,-1 1 0,1-4 1,-1 3-1,3-1 96,-1 1 1,-3-5 0,9 4 0,0-3-121,2 1 1,-1 4 0,1-3-1,4 1-99,2-1 1,-1 3 0,2-4-1,-2 0 53,-1 1 0,-3-4 0,6 3 0,-2-1 103,-1 1 1,-7-3 0,7 3 0,0-3 60,-1-1 1,1 0 0,-1 0 0,3 0 26,-2 0 1,-2 0 0,-1 0-1,1 0-49,-1 0 0,-4-1 0,-1-2 0,2-1-2,2 2 0,-6 0 0,6 1 1,-1-2-55,1 0 1,-5-3-1,6 4 1,-1-2 61,0 1 1,-3-2 0,-1 1 0,0 0 142,0-1 1,-3 0-1,-1-5 1,-4 3-8,-2-3 0,-6 4 0,3-1 1,-1 1-23,-1-1 1,2 3-1,-2-2 1,2-1-249,1 1 0,2 2 1,3-3-1,1 1-85,-1-1 1,2 3 0,1-3 0,1-1 118,0 1 1,-3-3 0,-1 3-1,-2-1 190,-2 1 1,-4-1-1,-1-4 1,-2 0 247,-1 0 1,-5 1 0,4-1 0,-2 0-307,-2 0 1,-2 1-1,3-1-158,-2 0 70,-1 0 1,0 1 0,1-1-1,2 0-168,2 0 0,1-1 1,2-1-1,0-3 289,0-1 1,-1 2 0,1-4 0,0-1 396,0-1 1,-5-3-1,0-1 1,-2-1 57,-2 1 1,-3 1 0,-4 1-1,-5 2-290,-6 3 0,1-4 1,-4 5-1,-1-2-416,1 1 1,-1 4 0,-4 0 0,2 0-924,2 0 1,2 6 0,-4-3 0,-1 1 222,1 1 0,4 2 0,-3 2-1927,-1 0 1,8 4 2784,2 6 0,1 2 0,-1 6 0</inkml:trace>
  <inkml:trace contextRef="#ctx0" brushRef="#br1" timeOffset="197">15946 14429 8178,'5'-46'1237,"-4"11"0,3-6 0,-3 7 155,-1 9 1,0 12-536,0 13 1,0 12-1,0 12 1,0 7-239,0 7 0,-5 6 0,-3 10 0,-4 5-332,-3 1 0,0 1 0,-3 0 0,9-28 1,-1 0-160,-2 1 1,1 1 0,1 1 0,-1 1-1,-3 4 1,0-1 0,0 0 0,0 0-225,1-1 1,-1 0 0,-1-3 0,1-1 0,1 1 0,1 0 0,0-1 0,1 0-588,1 0 1,1-2 0,-4 29 0,6 0 0,3 1-836,2-4 1,4-7 0,2-4-1,3-6 116,4-6 1,-5-12 1401,-2 4 0,1-10 0,-1 6 0,0-3 0</inkml:trace>
  <inkml:trace contextRef="#ctx0" brushRef="#br1" timeOffset="198">15111 15628 8209,'-7'-29'2005,"-2"4"0,5-1-1310,1 5 1,5 11 0,4 13 0,7 10-225,4 9 0,4 7 1,7 1-1,3 5 184,3 2 1,3 0-1,-1 1 1,2 3-1255,0 1 1,1-3 0,8 3 0,2-2-795,1-2 0,-8-5 0,3-5 1,-1-1-914,-1-5 0,-2-12 2306,2-2 0,-5-5 0,2-3 0</inkml:trace>
  <inkml:trace contextRef="#ctx0" brushRef="#br1" timeOffset="199">16040 16016 8209,'11'-31'543,"0"1"1,-3 0 457,-4 0 0,-10 3 1,-4 1-1,-7 4-71,-5 3 1,0 8-1,-9 1 1,0 3-307,-3 4 1,5 9-1,-6 5 1,1 8-384,0 3 1,4 3-1,4 2 1,5 5-1512,5 2 1,3 5 0,3 3 1269,2 3 0,-2 5 0,3 9 0</inkml:trace>
  <inkml:trace contextRef="#ctx0" brushRef="#br1" timeOffset="200">15452 16898 8269,'0'-29'4037,"0"4"-2844,0-2 1,0 14 0,-2 10-1,0 13-721,-2 8 1,-1 9 0,2 5-1,-1 3-525,1 4 0,2-1 0,2 4 0,3 0-906,4-1 0,3-5 1,2 0-2877,2-2 1983,4 3 1774,-1-12 0,9 9 0,-2-4 0</inkml:trace>
  <inkml:trace contextRef="#ctx0" brushRef="#br1" timeOffset="201">15028 16898 8166,'-22'-54'379,"3"6"1,4 8 873,6 8 0,12 10 1,12 5-1,14 3-1004,12 3 0,11 3 0,-19 4 0,2 1 0,4 0 0,1 0-394,5 0 1,1 1 0,-1 1 0,1 1 0,7-2 0,0 0 0,-2 1 0,0 1-25,-3-1 0,-1 2 0,-9 1 0,-3 1 169,0 0 0,-3 2 0,6 5 0,-5 2 0</inkml:trace>
  <inkml:trace contextRef="#ctx0" brushRef="#br1" timeOffset="202">15981 17074 8286,'8'-13'1586,"0"-2"0,-5 8 257,5 3 1,-4 9-1,3 10 1,-2 3-1992,-2 4 0,-2-1 0,-1 7 0,0-2-644,0 1 1,0-5 0,0 3 0,-1-1 791,-3-3 0,-3 0 0,-5 2 0</inkml:trace>
  <inkml:trace contextRef="#ctx0" brushRef="#br1" timeOffset="203">15887 16851 8179,'0'-50'609,"0"5"0,1 4-96,3 7 0,3 11 1,6 11-1,2 7-656,5 3 0,-3 13 0,-1 4 143,-3 6 0,-2 8 0,1 1 0</inkml:trace>
  <inkml:trace contextRef="#ctx0" brushRef="#br1" timeOffset="204">16392 17027 10353,'11'-11'0,"-2"0"1825,-1 3 0,-6 4 0,2 8 1,-2 4-1149,-2 3 1,0 4-1,0 2 1,0 0-1003,0 0 0,0 3 0,0-4 0,0-2-1005,0-1 1,-2-6 656,-2-4 1,3-6 0,-3-7 0,4-4 868,4-6 0,8-2 1,8-1-1,3-1-73,4 1 1,1 4-1,6 5 1,1 5 1167,-2 5 0,2 4 1,-5 4-1,2 5-995,-1 5 0,-13 5 0,-1 4 1,-5 1-697,-7-1 1,-2-3 0,-5-2 0,-1-1-154,-5-3 1,-3-6 0,-2-4 0,-1-2 259,-2-2 0,0-7 0,5-5 0,0-6 368,3-4 1,3-4 0,8-3 0,5-4 371,7 1 1,11-1 0,7-1 0,5 3-83,5 3 1,3 10-1,1 6 1,0 7-123,0 4 0,-4 7 0,-2 6-236,-5 6-77,2 10 0,-17-2 0,0 4 0,-7 0-665,-7 0 1,-6-7 0,-5 2-1,-4-1-68,-2-3 0,-7-4 0,-1 0 0,-2-3 74,0-4 1,1 0 0,-3 0 728,2-2 0,3-3 0,5-5 0</inkml:trace>
  <inkml:trace contextRef="#ctx0" brushRef="#br1" timeOffset="205">17592 17004 8148,'0'-20'0,"0"2"683,0 1 0,5 5 0,3 4 0,4 1-82,3 0 1,4 1 0,4 3 0,2-1-877,2 1 1,-2 2-1,1 1 1,-3 0-462,-4 0 0,-4-5 1,-1-3 749,-5-2 0,-5-1 0,-9 2 1,-7 2 832,-6 2 0,-10 1 1,-3 7-1,-3 3 6,-1 6 1,-1 8-1,2-1 1,4 4-517,7 0 0,6 2 0,9 1 0,7 3-454,7 1 0,10-4 1,17 1-1,11-2-578,12-1 0,-24-14 0,2-1 0,2 1 0,2-1 0,1-1 1,0-1 694,2-1 0,-1-1 0,-1-1 0,0-2 0,-2-2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04039-13D3-214E-A7F5-08A444A77EC3}" type="datetimeFigureOut">
              <a:rPr lang="en-US" smtClean="0"/>
              <a:pPr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95C59-DA6D-6241-977D-720117BA17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188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D61DDE2-367F-374A-B441-B190932C15FC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en-US"/>
              <a:t>Course code and Title : EECE1001-BEEE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6899-84E5-244C-BEE8-840A7A80040C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8C2F3-28D8-3A49-8BB9-40C7102EA4D5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42CCEA4-049C-1947-85E4-1C5FFA7B7119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Course code and Title : EECE1001-BEEE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7C47DFA-4876-964A-82C7-858E4E7A1E06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en-US"/>
              <a:t>Course code and Title : EECE1001-BEEE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740A-DE1D-844A-BAE0-39BBF339EAF9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4800-EEDB-E745-AD96-BBB99A6BA16A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A569D8-20CC-1B43-A171-ABB352CB98BA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Course code and Title : EECE1001-BEEE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2AD3-000F-3449-8071-BF54D47D15A6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321B42-5D59-EC41-AB51-74B7756F7146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Course code and Title : EECE1001-BEEE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33B3E5C-4B6A-344C-B7E5-3B2B0561DBC9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Course code and Title : EECE1001-BEEE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0D16F68-1EB0-5146-ACA8-27CE4BF9D6FF}" type="datetime1">
              <a:rPr lang="en-IN" smtClean="0"/>
              <a:pPr/>
              <a:t>27-06-2022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Course code and Title : EECE1001-BEEE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8496944" cy="18943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ookman Old Style" pitchFamily="18" charset="0"/>
              </a:rPr>
              <a:t>EECE1001</a:t>
            </a:r>
            <a:br>
              <a:rPr lang="en-US" dirty="0">
                <a:latin typeface="Bookman Old Style" pitchFamily="18" charset="0"/>
              </a:rPr>
            </a:br>
            <a:r>
              <a:rPr lang="en-US" dirty="0">
                <a:latin typeface="Bookman Old Style" pitchFamily="18" charset="0"/>
              </a:rPr>
              <a:t>Basic Electrical and Electronics Engineering </a:t>
            </a:r>
            <a:br>
              <a:rPr lang="en-US" dirty="0">
                <a:latin typeface="Bookman Old Style" pitchFamily="18" charset="0"/>
              </a:rPr>
            </a:br>
            <a:r>
              <a:rPr lang="en-US" u="sng" dirty="0">
                <a:latin typeface="Bookman Old Style" pitchFamily="18" charset="0"/>
              </a:rPr>
              <a:t>Unit-V</a:t>
            </a:r>
            <a:br>
              <a:rPr lang="en-US" u="sng" dirty="0">
                <a:latin typeface="Bookman Old Style" pitchFamily="18" charset="0"/>
              </a:rPr>
            </a:br>
            <a:r>
              <a:rPr lang="en-IN" u="sng" dirty="0">
                <a:latin typeface="Bookman Old Style" pitchFamily="18" charset="0"/>
              </a:rPr>
              <a:t>Operational Amplifiers</a:t>
            </a:r>
            <a:endParaRPr lang="en-US" u="sng" dirty="0">
              <a:latin typeface="Bookman Old Style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4429132"/>
            <a:ext cx="1524000" cy="15170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109C541-41ED-2145-A01B-328A2B02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47693"/>
            <a:ext cx="3657600" cy="384048"/>
          </a:xfrm>
        </p:spPr>
        <p:txBody>
          <a:bodyPr/>
          <a:lstStyle/>
          <a:p>
            <a:r>
              <a:rPr lang="en-US" dirty="0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377343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Ideal Op-Amp: Transfer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505200"/>
            <a:ext cx="8229600" cy="2982572"/>
          </a:xfrm>
        </p:spPr>
        <p:txBody>
          <a:bodyPr>
            <a:normAutofit fontScale="92500"/>
          </a:bodyPr>
          <a:lstStyle/>
          <a:p>
            <a:pPr algn="just"/>
            <a:endParaRPr lang="en-US" sz="2200" dirty="0"/>
          </a:p>
          <a:p>
            <a:pPr algn="just"/>
            <a:r>
              <a:rPr lang="en-US" sz="2200" dirty="0"/>
              <a:t>Voltage transfer characteristic curve is drawn between input (V</a:t>
            </a:r>
            <a:r>
              <a:rPr lang="en-US" sz="2200" baseline="-25000" dirty="0"/>
              <a:t>id</a:t>
            </a:r>
            <a:r>
              <a:rPr lang="en-US" sz="2200" dirty="0"/>
              <a:t>) and output (V</a:t>
            </a:r>
            <a:r>
              <a:rPr lang="en-US" sz="2200" baseline="-25000" dirty="0"/>
              <a:t>0</a:t>
            </a:r>
            <a:r>
              <a:rPr lang="en-US" sz="2200" dirty="0"/>
              <a:t>) voltages.</a:t>
            </a:r>
          </a:p>
          <a:p>
            <a:pPr algn="just"/>
            <a:r>
              <a:rPr lang="en-US" sz="2200" dirty="0"/>
              <a:t>Saturation of output voltage takes place once the differential input voltage ‘V</a:t>
            </a:r>
            <a:r>
              <a:rPr lang="en-US" sz="2200" baseline="-25000" dirty="0"/>
              <a:t>id</a:t>
            </a:r>
            <a:r>
              <a:rPr lang="en-US" sz="2200" dirty="0"/>
              <a:t>’ reaches a threshold voltage ‘</a:t>
            </a:r>
            <a:r>
              <a:rPr lang="en-US" sz="2200" dirty="0" err="1"/>
              <a:t>V</a:t>
            </a:r>
            <a:r>
              <a:rPr lang="en-US" sz="2200" baseline="-25000" dirty="0" err="1"/>
              <a:t>th</a:t>
            </a:r>
            <a:r>
              <a:rPr lang="en-US" sz="2200" dirty="0"/>
              <a:t>’.</a:t>
            </a:r>
          </a:p>
          <a:p>
            <a:pPr algn="just"/>
            <a:r>
              <a:rPr lang="en-US" sz="2200" dirty="0"/>
              <a:t>The saturation voltage is approximately equal to supply voltage for all practical considerations.</a:t>
            </a:r>
          </a:p>
          <a:p>
            <a:pPr algn="just"/>
            <a:r>
              <a:rPr lang="en-US" sz="2200" dirty="0"/>
              <a:t>Slope of the curve represents the gain ‘A’.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90600"/>
            <a:ext cx="5715040" cy="286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F326C04-6E93-1342-883D-2EF275442D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49104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Inverting Configuration: Open Loop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8662" y="914400"/>
            <a:ext cx="6429420" cy="2228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81000" y="2971800"/>
                <a:ext cx="8229600" cy="3733800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/>
                  <a:buChar char="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tint val="60000"/>
                    </a:schemeClr>
                  </a:buClr>
                  <a:buSzPct val="68000"/>
                  <a:buFont typeface="Wingdings 2"/>
                  <a:buChar char="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01168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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286000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kumimoji="0" sz="1400" kern="1200" cap="small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5603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Char char="•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endParaRPr lang="en-US" sz="2200" dirty="0"/>
              </a:p>
              <a:p>
                <a:pPr algn="just"/>
                <a:r>
                  <a:rPr lang="en-US" sz="2200" dirty="0"/>
                  <a:t>Input signal is applied to inverting input terminal.</a:t>
                </a:r>
              </a:p>
              <a:p>
                <a:pPr algn="just"/>
                <a:r>
                  <a:rPr lang="en-US" sz="2200" dirty="0"/>
                  <a:t>The non-inverting terminal is grounded. i.e. V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0.</a:t>
                </a:r>
              </a:p>
              <a:p>
                <a:pPr algn="just"/>
                <a:r>
                  <a:rPr lang="en-US" sz="2200" dirty="0"/>
                  <a:t>Output voltage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 =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(V</a:t>
                </a:r>
                <a:r>
                  <a:rPr lang="en-US" sz="2200" baseline="-25000" dirty="0"/>
                  <a:t>id</a:t>
                </a:r>
                <a:r>
                  <a:rPr lang="en-US" sz="2200" dirty="0"/>
                  <a:t>) =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 (0-V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) = -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V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.</a:t>
                </a:r>
              </a:p>
              <a:p>
                <a:pPr marL="0" indent="0" algn="just">
                  <a:buNone/>
                </a:pPr>
                <a:r>
                  <a:rPr lang="en-US" sz="2200" dirty="0"/>
                  <a:t>	Where 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 is open loop voltage gain which is very high.</a:t>
                </a:r>
              </a:p>
              <a:p>
                <a:pPr algn="just"/>
                <a:r>
                  <a:rPr lang="en-US" sz="2200" dirty="0"/>
                  <a:t>The negative sign indicates that output is 180</a:t>
                </a:r>
                <a:r>
                  <a:rPr lang="en-US" sz="2200" baseline="30000" dirty="0"/>
                  <a:t>0</a:t>
                </a:r>
                <a:r>
                  <a:rPr lang="en-US" sz="2200" dirty="0"/>
                  <a:t> out of phase with respect to input.</a:t>
                </a:r>
              </a:p>
              <a:p>
                <a:pPr algn="just"/>
                <a:r>
                  <a:rPr lang="en-US" sz="2200" dirty="0"/>
                  <a:t>As AOL is very high and –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&lt;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&lt;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𝑖𝑑</m:t>
                        </m:r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  <m:r>
                          <a:rPr lang="en-US" sz="220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𝑠𝑎𝑡</m:t>
                            </m:r>
                          </m:sub>
                        </m:sSub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𝑂𝐿</m:t>
                            </m:r>
                          </m:sub>
                        </m:sSub>
                      </m:den>
                    </m:f>
                    <m:r>
                      <a:rPr lang="en-US" sz="2200">
                        <a:latin typeface="Cambria Math"/>
                      </a:rPr>
                      <m:t> </m:t>
                    </m:r>
                    <m:r>
                      <a:rPr lang="en-US" sz="2200">
                        <a:latin typeface="Cambria Math"/>
                      </a:rPr>
                      <m:t>𝑎𝑛𝑑</m:t>
                    </m:r>
                    <m:r>
                      <a:rPr lang="en-US" sz="22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𝑖𝑑</m:t>
                        </m:r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  <m:r>
                          <a:rPr lang="en-US" sz="2200"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𝑠𝑎𝑡</m:t>
                            </m:r>
                          </m:sub>
                        </m:sSub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𝑂𝐿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Hence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 oscillates between +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 and  -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.</a:t>
                </a:r>
              </a:p>
              <a:p>
                <a:pPr algn="just"/>
                <a:r>
                  <a:rPr lang="en-US" sz="2200" dirty="0"/>
                  <a:t>Hence, very small input voltages drives the output to saturation level. </a:t>
                </a:r>
              </a:p>
              <a:p>
                <a:pPr algn="just"/>
                <a:r>
                  <a:rPr lang="en-US" sz="2200" dirty="0"/>
                  <a:t>So, only the small signals of the order of micro volts can only be amplified accurately  without distortion.</a:t>
                </a:r>
              </a:p>
              <a:p>
                <a:pPr algn="just"/>
                <a:r>
                  <a:rPr lang="en-US" sz="2200" dirty="0"/>
                  <a:t>Signals of high amplitudes can be applied by using feedback in the OP-AMP.</a:t>
                </a: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971800"/>
                <a:ext cx="8229600" cy="3733800"/>
              </a:xfrm>
              <a:prstGeom prst="rect">
                <a:avLst/>
              </a:prstGeom>
              <a:blipFill rotWithShape="1">
                <a:blip r:embed="rId3"/>
                <a:stretch>
                  <a:fillRect l="-519" t="-1797" r="-1185" b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A505921-9323-4A48-97F3-CA81A5B575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141197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Inverting Configuration: Closed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2971800"/>
            <a:ext cx="8229600" cy="3515972"/>
          </a:xfrm>
        </p:spPr>
        <p:txBody>
          <a:bodyPr>
            <a:normAutofit fontScale="92500" lnSpcReduction="10000"/>
          </a:bodyPr>
          <a:lstStyle/>
          <a:p>
            <a:pPr algn="just"/>
            <a:endParaRPr lang="en-US" sz="2200" dirty="0"/>
          </a:p>
          <a:p>
            <a:pPr algn="just"/>
            <a:r>
              <a:rPr lang="en-US" sz="2000" dirty="0"/>
              <a:t>Figure shows basic inverting amplifier with feedback resistance </a:t>
            </a:r>
            <a:r>
              <a:rPr lang="en-US" sz="2000" dirty="0" err="1"/>
              <a:t>R</a:t>
            </a:r>
            <a:r>
              <a:rPr lang="en-US" sz="2000" baseline="-25000" dirty="0" err="1"/>
              <a:t>f</a:t>
            </a:r>
            <a:r>
              <a:rPr lang="en-US" sz="2000" baseline="-25000" dirty="0"/>
              <a:t> </a:t>
            </a:r>
            <a:r>
              <a:rPr lang="en-US" sz="2000" dirty="0"/>
              <a:t>. In this mode positive input terminal is grounded and the signal is applied to the negative terminal.</a:t>
            </a:r>
          </a:p>
          <a:p>
            <a:pPr algn="just"/>
            <a:r>
              <a:rPr lang="en-US" sz="2000" dirty="0"/>
              <a:t>V</a:t>
            </a:r>
            <a:r>
              <a:rPr lang="en-US" sz="2000" baseline="-25000" dirty="0"/>
              <a:t>1 </a:t>
            </a:r>
            <a:r>
              <a:rPr lang="en-US" sz="2000" dirty="0"/>
              <a:t>may be a </a:t>
            </a:r>
            <a:r>
              <a:rPr lang="en-US" sz="2000" dirty="0" err="1"/>
              <a:t>d.c.</a:t>
            </a:r>
            <a:r>
              <a:rPr lang="en-US" sz="2000" dirty="0"/>
              <a:t> or </a:t>
            </a:r>
            <a:r>
              <a:rPr lang="en-US" sz="2000" dirty="0" err="1"/>
              <a:t>a.c</a:t>
            </a:r>
            <a:r>
              <a:rPr lang="en-US" sz="2000" dirty="0"/>
              <a:t>. voltage signal with in the bandwidth of amplifier.</a:t>
            </a:r>
          </a:p>
          <a:p>
            <a:pPr algn="just"/>
            <a:r>
              <a:rPr lang="en-US" sz="2000" dirty="0"/>
              <a:t>Output signal is fed back to the  inverting input terminal through feedback resistance </a:t>
            </a:r>
            <a:r>
              <a:rPr lang="en-US" sz="2000" dirty="0" err="1"/>
              <a:t>R</a:t>
            </a:r>
            <a:r>
              <a:rPr lang="en-US" sz="2000" baseline="-25000" dirty="0" err="1"/>
              <a:t>f</a:t>
            </a:r>
            <a:r>
              <a:rPr lang="en-US" sz="2000" baseline="-25000" dirty="0"/>
              <a:t> 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The feedback current is algebraically added point G.</a:t>
            </a:r>
          </a:p>
          <a:p>
            <a:pPr algn="just"/>
            <a:r>
              <a:rPr lang="en-US" sz="2000" dirty="0"/>
              <a:t>The point G, although not connected to ground, but is held virtually at ground potential irrespective of V</a:t>
            </a:r>
            <a:r>
              <a:rPr lang="en-US" sz="2000" baseline="-25000" dirty="0"/>
              <a:t>1</a:t>
            </a:r>
            <a:r>
              <a:rPr lang="en-US" sz="2000" dirty="0"/>
              <a:t> and V</a:t>
            </a:r>
            <a:r>
              <a:rPr lang="en-US" sz="2000" baseline="-25000" dirty="0"/>
              <a:t>0</a:t>
            </a:r>
            <a:r>
              <a:rPr lang="en-US" sz="2000" dirty="0"/>
              <a:t>.</a:t>
            </a:r>
            <a:endParaRPr lang="en-US" sz="2000" baseline="-25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5786" y="990600"/>
            <a:ext cx="6643734" cy="23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41877D-77D2-2042-BDED-4CC526FD54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5027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dirty="0"/>
              <a:t>Concept of virtual ground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3352800"/>
                <a:ext cx="8229600" cy="35052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200" dirty="0"/>
                  <a:t>We know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 = A (V</a:t>
                </a:r>
                <a:r>
                  <a:rPr lang="en-US" sz="2200" baseline="30000" dirty="0"/>
                  <a:t>+</a:t>
                </a:r>
                <a:r>
                  <a:rPr lang="en-US" sz="2200" dirty="0"/>
                  <a:t>- V</a:t>
                </a:r>
                <a:r>
                  <a:rPr lang="en-US" sz="2200" baseline="30000" dirty="0"/>
                  <a:t>-</a:t>
                </a:r>
                <a:r>
                  <a:rPr lang="en-US" sz="2200" dirty="0"/>
                  <a:t>) = A (V</a:t>
                </a:r>
                <a:r>
                  <a:rPr lang="en-US" sz="2200" baseline="-25000" dirty="0"/>
                  <a:t>id</a:t>
                </a:r>
                <a:r>
                  <a:rPr lang="en-US" sz="2200" dirty="0"/>
                  <a:t>) </a:t>
                </a:r>
              </a:p>
              <a:p>
                <a:pPr algn="just"/>
                <a:r>
                  <a:rPr lang="en-US" sz="2200" dirty="0"/>
                  <a:t>Gain of the amplifier is of order of 2X10</a:t>
                </a:r>
                <a:r>
                  <a:rPr lang="en-US" sz="2200" baseline="30000" dirty="0"/>
                  <a:t>5</a:t>
                </a:r>
              </a:p>
              <a:p>
                <a:pPr algn="just"/>
                <a:r>
                  <a:rPr lang="en-US" sz="2200" dirty="0"/>
                  <a:t>Let us take the output voltage V</a:t>
                </a:r>
                <a:r>
                  <a:rPr lang="en-US" sz="2200" baseline="-25000" dirty="0"/>
                  <a:t>0 </a:t>
                </a:r>
                <a:r>
                  <a:rPr lang="en-US" sz="2200" dirty="0"/>
                  <a:t>= 10V</a:t>
                </a:r>
              </a:p>
              <a:p>
                <a:pPr algn="just"/>
                <a:r>
                  <a:rPr lang="en-US" sz="2200" dirty="0"/>
                  <a:t>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 =10 =  2X10</a:t>
                </a:r>
                <a:r>
                  <a:rPr lang="en-US" sz="2200" baseline="30000" dirty="0"/>
                  <a:t>5</a:t>
                </a:r>
                <a:r>
                  <a:rPr lang="en-US" sz="2200" dirty="0"/>
                  <a:t>(V</a:t>
                </a:r>
                <a:r>
                  <a:rPr lang="en-US" sz="2200" baseline="-25000" dirty="0"/>
                  <a:t>id</a:t>
                </a:r>
                <a:r>
                  <a:rPr lang="en-US" sz="2200" dirty="0"/>
                  <a:t>) </a:t>
                </a:r>
              </a:p>
              <a:p>
                <a:pPr algn="just"/>
                <a:r>
                  <a:rPr lang="en-US" sz="2200" dirty="0"/>
                  <a:t>Hence, V</a:t>
                </a:r>
                <a:r>
                  <a:rPr lang="en-US" sz="2200" baseline="-25000" dirty="0"/>
                  <a:t>id </a:t>
                </a:r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/>
                          </a:rPr>
                          <m:t>10</m:t>
                        </m:r>
                      </m:num>
                      <m:den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</a:rPr>
                              <m:t>5</m:t>
                            </m:r>
                          </m:sup>
                        </m:sSup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=50</m:t>
                    </m:r>
                    <m:r>
                      <m:rPr>
                        <m:sty m:val="p"/>
                      </m:rPr>
                      <a:rPr lang="el-GR" sz="2200" b="0" i="1" smtClean="0">
                        <a:latin typeface="Cambria Math"/>
                      </a:rPr>
                      <m:t>μ</m:t>
                    </m:r>
                    <m:r>
                      <a:rPr lang="en-US" sz="2200" b="0" i="1" smtClean="0">
                        <a:latin typeface="Cambria Math"/>
                      </a:rPr>
                      <m:t>𝑉</m:t>
                    </m:r>
                    <m:r>
                      <a:rPr lang="en-US" sz="2200" b="0" i="1" smtClean="0">
                        <a:latin typeface="Cambria Math"/>
                      </a:rPr>
                      <m:t>≃0</m:t>
                    </m:r>
                  </m:oMath>
                </a14:m>
                <a:endParaRPr lang="en-US" sz="2200" baseline="-25000" dirty="0"/>
              </a:p>
              <a:p>
                <a:pPr algn="just"/>
                <a:r>
                  <a:rPr lang="en-US" sz="2200" dirty="0"/>
                  <a:t>V</a:t>
                </a:r>
                <a:r>
                  <a:rPr lang="en-US" sz="2200" baseline="-25000" dirty="0"/>
                  <a:t>id</a:t>
                </a:r>
                <a:r>
                  <a:rPr lang="en-US" sz="2200" dirty="0"/>
                  <a:t> = V</a:t>
                </a:r>
                <a:r>
                  <a:rPr lang="en-US" sz="2200" baseline="30000" dirty="0"/>
                  <a:t>+</a:t>
                </a:r>
                <a:r>
                  <a:rPr lang="en-US" sz="2200" dirty="0"/>
                  <a:t>- V</a:t>
                </a:r>
                <a:r>
                  <a:rPr lang="en-US" sz="2200" baseline="30000" dirty="0"/>
                  <a:t>- </a:t>
                </a:r>
                <a:r>
                  <a:rPr lang="en-US" sz="2200" dirty="0"/>
                  <a:t>= 0</a:t>
                </a:r>
              </a:p>
              <a:p>
                <a:pPr algn="just"/>
                <a:r>
                  <a:rPr lang="en-US" sz="2200" dirty="0"/>
                  <a:t>V</a:t>
                </a:r>
                <a:r>
                  <a:rPr lang="en-US" sz="2200" baseline="30000" dirty="0"/>
                  <a:t>+ </a:t>
                </a:r>
                <a:r>
                  <a:rPr lang="en-US" sz="2200" dirty="0"/>
                  <a:t>=V</a:t>
                </a:r>
                <a:r>
                  <a:rPr lang="en-US" sz="2200" baseline="-25000" dirty="0"/>
                  <a:t>i</a:t>
                </a:r>
                <a:r>
                  <a:rPr lang="en-US" sz="2200" dirty="0"/>
                  <a:t> and V</a:t>
                </a:r>
                <a:r>
                  <a:rPr lang="en-US" sz="2200" baseline="30000" dirty="0"/>
                  <a:t>- </a:t>
                </a:r>
                <a:r>
                  <a:rPr lang="en-US" sz="2200" dirty="0"/>
                  <a:t>= 0 as it is grounded.</a:t>
                </a:r>
              </a:p>
              <a:p>
                <a:pPr algn="just"/>
                <a:r>
                  <a:rPr lang="en-US" sz="2200" dirty="0"/>
                  <a:t>Hence,  V</a:t>
                </a:r>
                <a:r>
                  <a:rPr lang="en-US" sz="2200" baseline="-25000" dirty="0"/>
                  <a:t>i</a:t>
                </a:r>
                <a:r>
                  <a:rPr lang="en-US" sz="2200" dirty="0"/>
                  <a:t> = 0 and point G acts as virtual ground.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3352800"/>
                <a:ext cx="8229600" cy="3505200"/>
              </a:xfrm>
              <a:blipFill rotWithShape="1">
                <a:blip r:embed="rId2"/>
                <a:stretch>
                  <a:fillRect l="-222" t="-1043" b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0100" y="990600"/>
            <a:ext cx="6072230" cy="23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5C85800-A5CD-7E40-B62B-92B8375F2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36199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Inverting Configuration: Closed Loop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sz="2200" dirty="0"/>
                  <a:t>At point G,  i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= i</a:t>
                </a:r>
                <a:r>
                  <a:rPr lang="en-US" sz="2200" baseline="-25000" dirty="0"/>
                  <a:t>2.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0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r>
                      <a:rPr lang="en-US" sz="2200" b="0" i="1" smtClean="0">
                        <a:latin typeface="Cambria Math"/>
                      </a:rPr>
                      <m:t>𝑎𝑠</m:t>
                    </m:r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=0 </m:t>
                    </m:r>
                    <m:r>
                      <a:rPr lang="en-US" sz="2200" b="0" i="1" smtClean="0">
                        <a:latin typeface="Cambria Math"/>
                      </a:rPr>
                      <m:t>𝑎𝑛𝑑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200" b="0" dirty="0"/>
              </a:p>
              <a:p>
                <a:pPr algn="just"/>
                <a:r>
                  <a:rPr lang="en-US" sz="2200" dirty="0"/>
                  <a:t>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=−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200" b="0" dirty="0"/>
              </a:p>
              <a:p>
                <a:pPr algn="just"/>
                <a:r>
                  <a:rPr lang="en-US" sz="2200" dirty="0"/>
                  <a:t>Closed loop gain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𝐴</m:t>
                    </m:r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If </a:t>
                </a:r>
                <a:r>
                  <a:rPr lang="en-US" sz="2200" dirty="0" err="1"/>
                  <a:t>R</a:t>
                </a:r>
                <a:r>
                  <a:rPr lang="en-US" sz="2200" baseline="-25000" dirty="0" err="1"/>
                  <a:t>f</a:t>
                </a:r>
                <a:r>
                  <a:rPr lang="en-US" sz="2200" dirty="0"/>
                  <a:t>= R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 = 1,  then  A = -1, and the amplifier is called </a:t>
                </a:r>
                <a:r>
                  <a:rPr lang="en-US" sz="2200" b="1" dirty="0"/>
                  <a:t>unity gain amplifier </a:t>
                </a:r>
                <a:r>
                  <a:rPr lang="en-US" sz="2200" dirty="0"/>
                  <a:t>with  180</a:t>
                </a:r>
                <a:r>
                  <a:rPr lang="en-US" sz="2200" baseline="30000" dirty="0"/>
                  <a:t>0 </a:t>
                </a:r>
                <a:r>
                  <a:rPr lang="en-US" sz="2200" dirty="0"/>
                  <a:t>phase inversion.</a:t>
                </a:r>
                <a:endParaRPr lang="en-US" sz="2200" b="1" baseline="30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157" t="-2924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0100" y="990600"/>
            <a:ext cx="6143668" cy="23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8B21EC-CF34-3644-816E-393060E21D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19928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Non-inverting Configuration: Open Loop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81000" y="3352800"/>
                <a:ext cx="8229600" cy="3352800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/>
                  <a:buChar char="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tint val="60000"/>
                    </a:schemeClr>
                  </a:buClr>
                  <a:buSzPct val="68000"/>
                  <a:buFont typeface="Wingdings 2"/>
                  <a:buChar char="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01168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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286000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kumimoji="0" sz="1400" kern="1200" cap="small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5603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Char char="•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200" dirty="0"/>
                  <a:t>Input signal is applied to non-inverting input terminal.</a:t>
                </a:r>
              </a:p>
              <a:p>
                <a:pPr algn="just"/>
                <a:r>
                  <a:rPr lang="en-US" sz="2200" dirty="0"/>
                  <a:t>The inverting terminal is grounded. i.e. V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= 0.</a:t>
                </a:r>
              </a:p>
              <a:p>
                <a:pPr algn="just"/>
                <a:r>
                  <a:rPr lang="en-US" sz="2200" dirty="0"/>
                  <a:t>Output voltage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 =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(Vid) =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(V</a:t>
                </a:r>
                <a:r>
                  <a:rPr lang="en-US" sz="2200" baseline="-25000" dirty="0"/>
                  <a:t>2 </a:t>
                </a:r>
                <a:r>
                  <a:rPr lang="en-US" sz="2200" dirty="0"/>
                  <a:t>–V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) =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V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.</a:t>
                </a:r>
              </a:p>
              <a:p>
                <a:pPr marL="0" indent="0" algn="just">
                  <a:buNone/>
                </a:pPr>
                <a:r>
                  <a:rPr lang="en-US" sz="2200" dirty="0"/>
                  <a:t>	Where 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 is open loop voltage gain which is very high.</a:t>
                </a:r>
              </a:p>
              <a:p>
                <a:pPr algn="just"/>
                <a:r>
                  <a:rPr lang="en-US" sz="2200" dirty="0"/>
                  <a:t>The output is in phase with respect to input.</a:t>
                </a:r>
              </a:p>
              <a:p>
                <a:pPr algn="just"/>
                <a:r>
                  <a:rPr lang="en-US" sz="2200" dirty="0"/>
                  <a:t>As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 is very high and –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&lt;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&lt;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𝑖𝑑</m:t>
                        </m:r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  <m:r>
                          <a:rPr lang="en-US" sz="220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𝑠𝑎𝑡</m:t>
                            </m:r>
                          </m:sub>
                        </m:sSub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𝑂𝐿</m:t>
                            </m:r>
                          </m:sub>
                        </m:sSub>
                      </m:den>
                    </m:f>
                    <m:r>
                      <a:rPr lang="en-US" sz="2200">
                        <a:latin typeface="Cambria Math"/>
                      </a:rPr>
                      <m:t> </m:t>
                    </m:r>
                    <m:r>
                      <a:rPr lang="en-US" sz="2200">
                        <a:latin typeface="Cambria Math"/>
                      </a:rPr>
                      <m:t>𝑎𝑛𝑑</m:t>
                    </m:r>
                    <m:r>
                      <a:rPr lang="en-US" sz="22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𝑖𝑑</m:t>
                        </m:r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  <m:r>
                          <a:rPr lang="en-US" sz="2200"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𝑠𝑎𝑡</m:t>
                            </m:r>
                          </m:sub>
                        </m:sSub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𝑂𝐿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Hence V</a:t>
                </a:r>
                <a:r>
                  <a:rPr lang="en-US" sz="2200" baseline="-25000" dirty="0"/>
                  <a:t>0 </a:t>
                </a:r>
                <a:r>
                  <a:rPr lang="en-US" sz="2200" dirty="0"/>
                  <a:t>oscillates between +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 and  -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.</a:t>
                </a:r>
              </a:p>
              <a:p>
                <a:pPr algn="just"/>
                <a:r>
                  <a:rPr lang="en-US" sz="2200" dirty="0"/>
                  <a:t>Hence, very small input voltages drives the output to saturation level. </a:t>
                </a:r>
              </a:p>
              <a:p>
                <a:pPr algn="just"/>
                <a:r>
                  <a:rPr lang="en-US" sz="2200" dirty="0"/>
                  <a:t>So, only the small signals of the order of micro volts can only be amplified accurately  without distortion.</a:t>
                </a:r>
              </a:p>
              <a:p>
                <a:pPr algn="just"/>
                <a:r>
                  <a:rPr lang="en-US" sz="2200" dirty="0"/>
                  <a:t>Signals of high amplitudes can be applied by using feedback in the OP-AMP.</a:t>
                </a: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52800"/>
                <a:ext cx="8229600" cy="3352800"/>
              </a:xfrm>
              <a:prstGeom prst="rect">
                <a:avLst/>
              </a:prstGeom>
              <a:blipFill rotWithShape="1">
                <a:blip r:embed="rId2"/>
                <a:stretch>
                  <a:fillRect l="-519" t="-2000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14400"/>
            <a:ext cx="6215106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339F4F1-4505-7A40-83EA-1E16335094F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8023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639762"/>
          </a:xfrm>
        </p:spPr>
        <p:txBody>
          <a:bodyPr>
            <a:normAutofit/>
          </a:bodyPr>
          <a:lstStyle/>
          <a:p>
            <a:r>
              <a:rPr lang="en-IN" sz="2300" dirty="0"/>
              <a:t>The Non-inverting Configuration: Closed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2971800"/>
            <a:ext cx="8229600" cy="3515972"/>
          </a:xfrm>
        </p:spPr>
        <p:txBody>
          <a:bodyPr>
            <a:normAutofit/>
          </a:bodyPr>
          <a:lstStyle/>
          <a:p>
            <a:pPr algn="just"/>
            <a:endParaRPr lang="en-US" sz="2200" dirty="0"/>
          </a:p>
          <a:p>
            <a:pPr algn="just"/>
            <a:r>
              <a:rPr lang="en-US" sz="2000" dirty="0"/>
              <a:t>Figure shows basic non-inverting amplifier with feedback resistance </a:t>
            </a:r>
            <a:r>
              <a:rPr lang="en-US" sz="2000" dirty="0" err="1"/>
              <a:t>R</a:t>
            </a:r>
            <a:r>
              <a:rPr lang="en-US" sz="2000" baseline="-25000" dirty="0" err="1"/>
              <a:t>f</a:t>
            </a:r>
            <a:r>
              <a:rPr lang="en-US" sz="2000" baseline="-25000" dirty="0"/>
              <a:t> </a:t>
            </a:r>
            <a:r>
              <a:rPr lang="en-US" sz="2000" dirty="0"/>
              <a:t>. In this mode negative input terminal is grounded through R</a:t>
            </a:r>
            <a:r>
              <a:rPr lang="en-US" sz="2000" baseline="-25000" dirty="0"/>
              <a:t>1</a:t>
            </a:r>
            <a:r>
              <a:rPr lang="en-US" sz="2000" dirty="0"/>
              <a:t>and the signal is applied to the positive terminal.</a:t>
            </a:r>
          </a:p>
          <a:p>
            <a:pPr algn="just"/>
            <a:r>
              <a:rPr lang="en-US" sz="2000" dirty="0"/>
              <a:t>Output signal is fed back to the  inverting input terminal through feedback resistance </a:t>
            </a:r>
            <a:r>
              <a:rPr lang="en-US" sz="2000" dirty="0" err="1"/>
              <a:t>R</a:t>
            </a:r>
            <a:r>
              <a:rPr lang="en-US" sz="2000" baseline="-25000" dirty="0" err="1"/>
              <a:t>f</a:t>
            </a:r>
            <a:r>
              <a:rPr lang="en-US" sz="2000" baseline="-25000" dirty="0"/>
              <a:t> 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The potential of point G, V</a:t>
            </a:r>
            <a:r>
              <a:rPr lang="en-US" sz="2000" baseline="-25000" dirty="0"/>
              <a:t>i</a:t>
            </a:r>
            <a:r>
              <a:rPr lang="en-US" sz="2000" dirty="0"/>
              <a:t>= V</a:t>
            </a:r>
            <a:r>
              <a:rPr lang="en-US" sz="2000" baseline="30000" dirty="0"/>
              <a:t>+</a:t>
            </a:r>
            <a:r>
              <a:rPr lang="en-US" sz="2000" dirty="0"/>
              <a:t>= V</a:t>
            </a:r>
            <a:r>
              <a:rPr lang="en-US" sz="2000" baseline="-25000" dirty="0"/>
              <a:t>2</a:t>
            </a:r>
          </a:p>
          <a:p>
            <a:pPr algn="just"/>
            <a:r>
              <a:rPr lang="en-US" sz="2000" dirty="0"/>
              <a:t>The feedback current is algebraically added point G.</a:t>
            </a:r>
          </a:p>
          <a:p>
            <a:pPr algn="just"/>
            <a:r>
              <a:rPr lang="en-US" sz="2000" dirty="0"/>
              <a:t>Voltage across R</a:t>
            </a:r>
            <a:r>
              <a:rPr lang="en-US" sz="2000" baseline="-25000" dirty="0"/>
              <a:t>1</a:t>
            </a:r>
            <a:r>
              <a:rPr lang="en-US" sz="2000" dirty="0"/>
              <a:t> is equal to V</a:t>
            </a:r>
            <a:r>
              <a:rPr lang="en-US" sz="2000" baseline="-25000" dirty="0"/>
              <a:t>2</a:t>
            </a:r>
            <a:r>
              <a:rPr lang="en-US" sz="2000" dirty="0"/>
              <a:t>  and </a:t>
            </a:r>
            <a:r>
              <a:rPr lang="en-US" sz="2000" dirty="0" err="1"/>
              <a:t>R</a:t>
            </a:r>
            <a:r>
              <a:rPr lang="en-US" sz="2000" baseline="-25000" dirty="0" err="1"/>
              <a:t>f</a:t>
            </a:r>
            <a:r>
              <a:rPr lang="en-US" sz="2000" dirty="0"/>
              <a:t> is (V</a:t>
            </a:r>
            <a:r>
              <a:rPr lang="en-US" sz="2000" baseline="-25000" dirty="0"/>
              <a:t>0 </a:t>
            </a:r>
            <a:r>
              <a:rPr lang="en-US" sz="2000" dirty="0"/>
              <a:t>–V</a:t>
            </a:r>
            <a:r>
              <a:rPr lang="en-US" sz="2000" baseline="-25000" dirty="0"/>
              <a:t>2</a:t>
            </a:r>
            <a:r>
              <a:rPr lang="en-US" sz="2000" dirty="0"/>
              <a:t>). </a:t>
            </a:r>
            <a:endParaRPr lang="en-US" sz="2000" baseline="-25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90601"/>
            <a:ext cx="5929354" cy="2283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6A7AFE3-BC5A-4244-96B7-7AC22CE4D6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9353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300" dirty="0"/>
              <a:t>The Non-inverting Configuration: Closed Loop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sz="2200" dirty="0"/>
                  <a:t>At point G,  i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= i</a:t>
                </a:r>
                <a:r>
                  <a:rPr lang="en-US" sz="2200" baseline="-25000" dirty="0"/>
                  <a:t>2.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r>
                      <a:rPr lang="en-US" sz="2200" b="0" i="1" smtClean="0">
                        <a:latin typeface="Cambria Math"/>
                      </a:rPr>
                      <m:t>𝑎𝑛𝑑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  </m:t>
                        </m:r>
                        <m:r>
                          <a:rPr lang="en-US" sz="22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b="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2 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2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b="0" dirty="0"/>
              </a:p>
              <a:p>
                <a:pPr algn="just"/>
                <a:r>
                  <a:rPr lang="en-US" sz="2200" dirty="0"/>
                  <a:t>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2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Closed loop gain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𝐴</m:t>
                    </m:r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A is always positive and greater than one and acts as positive </a:t>
                </a:r>
                <a:r>
                  <a:rPr lang="en-US" sz="2200" dirty="0" err="1"/>
                  <a:t>scaler</a:t>
                </a:r>
                <a:r>
                  <a:rPr lang="en-US" sz="2200" dirty="0"/>
                  <a:t>.</a:t>
                </a:r>
                <a:endParaRPr lang="en-US" sz="2200" b="1" baseline="30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157" t="-2924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4414" y="990601"/>
            <a:ext cx="5643602" cy="2283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5E604C-C88C-1549-BD50-B9EC2783B23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402083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dirty="0"/>
              <a:t>Voltage follower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357218"/>
            <a:ext cx="7772400" cy="3130554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In this circuit </a:t>
            </a:r>
            <a:r>
              <a:rPr lang="en-US" sz="2200" dirty="0" err="1"/>
              <a:t>R</a:t>
            </a:r>
            <a:r>
              <a:rPr lang="en-US" sz="2200" baseline="-25000" dirty="0" err="1"/>
              <a:t>f</a:t>
            </a:r>
            <a:r>
              <a:rPr lang="en-US" sz="2200" baseline="-25000" dirty="0"/>
              <a:t> </a:t>
            </a:r>
            <a:r>
              <a:rPr lang="en-US" sz="2200" dirty="0"/>
              <a:t>= 1,</a:t>
            </a:r>
          </a:p>
          <a:p>
            <a:pPr algn="just"/>
            <a:r>
              <a:rPr lang="en-US" sz="2200" dirty="0"/>
              <a:t>V</a:t>
            </a:r>
            <a:r>
              <a:rPr lang="en-US" sz="2200" baseline="-25000" dirty="0"/>
              <a:t>0</a:t>
            </a:r>
            <a:r>
              <a:rPr lang="en-US" sz="2200" dirty="0"/>
              <a:t> = V</a:t>
            </a:r>
            <a:r>
              <a:rPr lang="en-US" sz="2200" baseline="-25000" dirty="0"/>
              <a:t>i </a:t>
            </a:r>
            <a:r>
              <a:rPr lang="en-US" sz="2200" dirty="0"/>
              <a:t>= V</a:t>
            </a:r>
            <a:r>
              <a:rPr lang="en-US" sz="2200" baseline="-25000" dirty="0"/>
              <a:t>2 </a:t>
            </a:r>
          </a:p>
          <a:p>
            <a:pPr algn="just"/>
            <a:r>
              <a:rPr lang="en-US" sz="2200" dirty="0"/>
              <a:t>Voltage gain A</a:t>
            </a:r>
            <a:r>
              <a:rPr lang="en-US" sz="2200" baseline="-25000" dirty="0"/>
              <a:t>v </a:t>
            </a:r>
            <a:r>
              <a:rPr lang="en-US" sz="2200" dirty="0"/>
              <a:t>= 1.</a:t>
            </a:r>
          </a:p>
          <a:p>
            <a:pPr algn="just"/>
            <a:r>
              <a:rPr lang="en-US" sz="2200" dirty="0"/>
              <a:t>Output voltage is equal and in phase with the input and the OP-AMP circuit acts as a </a:t>
            </a:r>
            <a:r>
              <a:rPr lang="en-US" sz="2200" b="1" dirty="0"/>
              <a:t>voltage follower</a:t>
            </a:r>
            <a:r>
              <a:rPr lang="en-US" sz="2200" dirty="0"/>
              <a:t>.   </a:t>
            </a:r>
          </a:p>
          <a:p>
            <a:pPr algn="just"/>
            <a:r>
              <a:rPr lang="en-US" sz="2200" dirty="0"/>
              <a:t>It is also called as source follower, isolating amplifier and buffer amplifier.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1066800"/>
            <a:ext cx="6286544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4F7F1B5-5B96-784F-8760-5AE4FB8EF1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94688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dirty="0"/>
              <a:t>Adder or Summing amplifier: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/>
                <a:r>
                  <a:rPr lang="en-US" sz="2200" dirty="0"/>
                  <a:t>In analog computers OP-AMP circuits are used as summing amplifier circuit.</a:t>
                </a:r>
              </a:p>
              <a:p>
                <a:pPr algn="just"/>
                <a:r>
                  <a:rPr lang="en-US" sz="2200" dirty="0"/>
                  <a:t>Figure shows three input summing amplifier circuit.</a:t>
                </a:r>
              </a:p>
              <a:p>
                <a:pPr algn="just"/>
                <a:r>
                  <a:rPr lang="en-US" sz="2200" dirty="0"/>
                  <a:t>In the circuit 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If R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=R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=R</a:t>
                </a:r>
                <a:r>
                  <a:rPr lang="en-US" sz="2200" baseline="-25000" dirty="0"/>
                  <a:t>3</a:t>
                </a:r>
                <a:r>
                  <a:rPr lang="en-US" sz="2200" dirty="0"/>
                  <a:t>=Rand substituting V</a:t>
                </a:r>
                <a:r>
                  <a:rPr lang="en-US" sz="2200" baseline="-25000" dirty="0"/>
                  <a:t>i</a:t>
                </a:r>
                <a:r>
                  <a:rPr lang="en-US" sz="2200" dirty="0"/>
                  <a:t>= 0 (Virtual ground) </a:t>
                </a:r>
                <a:endParaRPr lang="en-US" sz="2200" baseline="-250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/>
                          </a:rPr>
                          <m:t>𝑅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If R= 3R</a:t>
                </a:r>
                <a:r>
                  <a:rPr lang="en-US" sz="2200" baseline="-25000" dirty="0"/>
                  <a:t>f  </a:t>
                </a:r>
                <a:r>
                  <a:rPr lang="en-US" sz="2200" dirty="0"/>
                  <a:t>, the same circuit can be used for averaging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/>
                          </a:rPr>
                          <m:t>3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US" sz="2200" baseline="-25000" dirty="0"/>
              </a:p>
              <a:p>
                <a:pPr algn="just"/>
                <a:endParaRPr lang="en-US" sz="2200" dirty="0"/>
              </a:p>
              <a:p>
                <a:pPr algn="just"/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t="-2144" r="-1255" b="-17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1066800"/>
            <a:ext cx="6143668" cy="231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D99037-774B-954F-81F3-3293BF0200D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38263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467600" cy="579438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186766" cy="5334000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Introduction</a:t>
            </a:r>
          </a:p>
          <a:p>
            <a:pPr algn="just"/>
            <a:r>
              <a:rPr lang="en-IN" dirty="0"/>
              <a:t>Ideal OP-AMP</a:t>
            </a:r>
          </a:p>
          <a:p>
            <a:pPr algn="just"/>
            <a:r>
              <a:rPr lang="en-IN" dirty="0"/>
              <a:t>Inverting Configuration</a:t>
            </a:r>
          </a:p>
          <a:p>
            <a:pPr algn="just"/>
            <a:r>
              <a:rPr lang="en-IN" dirty="0"/>
              <a:t>Non-inverting Configuration</a:t>
            </a:r>
          </a:p>
          <a:p>
            <a:pPr algn="just"/>
            <a:r>
              <a:rPr lang="en-IN" dirty="0"/>
              <a:t>Voltage follower</a:t>
            </a:r>
          </a:p>
          <a:p>
            <a:pPr algn="just"/>
            <a:r>
              <a:rPr lang="en-IN" dirty="0"/>
              <a:t>Adder or Summing Amplifier</a:t>
            </a:r>
          </a:p>
          <a:p>
            <a:pPr algn="just"/>
            <a:r>
              <a:rPr lang="en-IN" dirty="0"/>
              <a:t>Subtractor or Difference Amplifier</a:t>
            </a:r>
          </a:p>
          <a:p>
            <a:pPr algn="just"/>
            <a:r>
              <a:rPr lang="en-IN" dirty="0"/>
              <a:t>Difference amplifiers(Single Op-amp &amp; two Op-amps)</a:t>
            </a:r>
          </a:p>
          <a:p>
            <a:pPr algn="just"/>
            <a:r>
              <a:rPr lang="en-IN" dirty="0"/>
              <a:t>Op-amp as Integrator</a:t>
            </a:r>
          </a:p>
          <a:p>
            <a:pPr algn="just"/>
            <a:r>
              <a:rPr lang="en-IN" dirty="0"/>
              <a:t>Op-amp as Differentiator</a:t>
            </a:r>
          </a:p>
          <a:p>
            <a:pPr algn="just"/>
            <a:r>
              <a:rPr lang="en-IN" dirty="0" smtClean="0"/>
              <a:t>Op-Amp </a:t>
            </a:r>
            <a:r>
              <a:rPr lang="en-IN" smtClean="0"/>
              <a:t>filter circuits.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7D80CCE-51B0-6044-B1CB-2FACD258F6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650047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/>
          </a:bodyPr>
          <a:lstStyle/>
          <a:p>
            <a:r>
              <a:rPr lang="en-IN" sz="2800" dirty="0"/>
              <a:t>subtractor or difference amplifier with two op-amps</a:t>
            </a:r>
          </a:p>
        </p:txBody>
      </p:sp>
      <p:pic>
        <p:nvPicPr>
          <p:cNvPr id="3074" name="Picture 2" descr="C:\Users\sravan\Desktop\IMG-1049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508217"/>
            <a:ext cx="8429684" cy="5349783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4099ED-9FA7-F042-82FC-9680170032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dirty="0"/>
              <a:t>Differential amplifiers: Open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7158" y="3357218"/>
            <a:ext cx="7772400" cy="3130554"/>
          </a:xfrm>
        </p:spPr>
        <p:txBody>
          <a:bodyPr>
            <a:normAutofit/>
          </a:bodyPr>
          <a:lstStyle/>
          <a:p>
            <a:pPr algn="just"/>
            <a:endParaRPr lang="en-US" sz="2200" dirty="0"/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A differential amplifier amplifies the difference between two voltages V</a:t>
            </a:r>
            <a:r>
              <a:rPr lang="en-US" sz="2200" baseline="-25000" dirty="0"/>
              <a:t>1</a:t>
            </a:r>
            <a:r>
              <a:rPr lang="en-US" sz="2200" dirty="0"/>
              <a:t> and V</a:t>
            </a:r>
            <a:r>
              <a:rPr lang="en-US" sz="2200" baseline="-25000" dirty="0"/>
              <a:t>2</a:t>
            </a:r>
            <a:r>
              <a:rPr lang="en-US" sz="2200" dirty="0"/>
              <a:t> applied at both input terminals.</a:t>
            </a:r>
          </a:p>
          <a:p>
            <a:pPr algn="just"/>
            <a:r>
              <a:rPr lang="en-US" sz="2200" dirty="0"/>
              <a:t>Their amplified difference appears at the output terminal.</a:t>
            </a:r>
          </a:p>
          <a:p>
            <a:pPr algn="just"/>
            <a:r>
              <a:rPr lang="en-US" sz="2200" dirty="0"/>
              <a:t>V</a:t>
            </a:r>
            <a:r>
              <a:rPr lang="en-US" sz="2200" baseline="-25000" dirty="0"/>
              <a:t>0</a:t>
            </a:r>
            <a:r>
              <a:rPr lang="en-US" sz="2200" dirty="0"/>
              <a:t> = A(V</a:t>
            </a:r>
            <a:r>
              <a:rPr lang="en-US" sz="2200" baseline="-25000" dirty="0"/>
              <a:t>2</a:t>
            </a:r>
            <a:r>
              <a:rPr lang="en-US" sz="2200" dirty="0"/>
              <a:t>-V</a:t>
            </a:r>
            <a:r>
              <a:rPr lang="en-US" sz="2200" baseline="-25000" dirty="0"/>
              <a:t>1</a:t>
            </a:r>
            <a:r>
              <a:rPr lang="en-US" sz="2200" dirty="0"/>
              <a:t>)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14400"/>
            <a:ext cx="5857916" cy="308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51E05A-99B6-6646-AED8-54B2A502F99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462590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7758138" cy="928670"/>
          </a:xfrm>
        </p:spPr>
        <p:txBody>
          <a:bodyPr>
            <a:normAutofit/>
          </a:bodyPr>
          <a:lstStyle/>
          <a:p>
            <a:r>
              <a:rPr lang="en-IN" sz="2900" dirty="0"/>
              <a:t>Single Op-Amp Differential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357218"/>
            <a:ext cx="7772400" cy="3130554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It is a combination of inverting and non-inverting amplifiers.</a:t>
            </a:r>
          </a:p>
          <a:p>
            <a:pPr algn="just"/>
            <a:r>
              <a:rPr lang="en-US" sz="2200" dirty="0"/>
              <a:t>To calculate output voltage super position theorem is applied.</a:t>
            </a:r>
          </a:p>
          <a:p>
            <a:pPr algn="just"/>
            <a:r>
              <a:rPr lang="en-US" sz="2200" dirty="0" err="1"/>
              <a:t>V</a:t>
            </a:r>
            <a:r>
              <a:rPr lang="en-US" sz="2200" baseline="-25000" dirty="0" err="1"/>
              <a:t>out</a:t>
            </a:r>
            <a:r>
              <a:rPr lang="en-US" sz="2200" dirty="0"/>
              <a:t> is equal to sum of the individual responses of V</a:t>
            </a:r>
            <a:r>
              <a:rPr lang="en-US" sz="2200" baseline="-25000" dirty="0"/>
              <a:t>in1</a:t>
            </a:r>
            <a:r>
              <a:rPr lang="en-US" sz="2200" dirty="0"/>
              <a:t> and V</a:t>
            </a:r>
            <a:r>
              <a:rPr lang="en-US" sz="2200" baseline="-25000" dirty="0"/>
              <a:t>in2</a:t>
            </a:r>
            <a:r>
              <a:rPr lang="en-US" sz="2200" dirty="0"/>
              <a:t>.  </a:t>
            </a:r>
          </a:p>
          <a:p>
            <a:pPr algn="just"/>
            <a:r>
              <a:rPr lang="en-US" sz="2200" dirty="0" err="1"/>
              <a:t>i.e</a:t>
            </a:r>
            <a:r>
              <a:rPr lang="en-US" sz="2200" dirty="0"/>
              <a:t> </a:t>
            </a:r>
            <a:r>
              <a:rPr lang="en-US" sz="2200" dirty="0" err="1"/>
              <a:t>V</a:t>
            </a:r>
            <a:r>
              <a:rPr lang="en-US" sz="2200" baseline="-25000" dirty="0" err="1"/>
              <a:t>out</a:t>
            </a:r>
            <a:r>
              <a:rPr lang="en-US" sz="2200" dirty="0"/>
              <a:t> = V</a:t>
            </a:r>
            <a:r>
              <a:rPr lang="en-US" sz="2200" baseline="-25000" dirty="0"/>
              <a:t>out1</a:t>
            </a:r>
            <a:r>
              <a:rPr lang="en-US" sz="2200" dirty="0"/>
              <a:t> + V</a:t>
            </a:r>
            <a:r>
              <a:rPr lang="en-US" sz="2200" baseline="-25000" dirty="0"/>
              <a:t>out2</a:t>
            </a:r>
            <a:r>
              <a:rPr lang="en-US" sz="2200" dirty="0"/>
              <a:t>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24" y="914400"/>
            <a:ext cx="6286544" cy="232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501F2F0-8EDE-C941-A882-4D2F4C3486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376479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900" dirty="0"/>
              <a:t>Differential amplifiers: Closed loop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200" dirty="0"/>
                  <a:t>Calculation of V</a:t>
                </a:r>
                <a:r>
                  <a:rPr lang="en-US" sz="2200" baseline="-25000" dirty="0"/>
                  <a:t>out1</a:t>
                </a:r>
                <a:r>
                  <a:rPr lang="en-US" sz="2200" dirty="0"/>
                  <a:t>:</a:t>
                </a:r>
              </a:p>
              <a:p>
                <a:pPr algn="just"/>
                <a:r>
                  <a:rPr lang="en-US" sz="2200" dirty="0"/>
                  <a:t>as </a:t>
                </a:r>
                <a:r>
                  <a:rPr lang="en-US" sz="2200" dirty="0" err="1"/>
                  <a:t>R</a:t>
                </a:r>
                <a:r>
                  <a:rPr lang="en-US" sz="2200" baseline="-25000" dirty="0" err="1"/>
                  <a:t>i</a:t>
                </a:r>
                <a:r>
                  <a:rPr lang="en-US" sz="2200" dirty="0"/>
                  <a:t>is infinitely large, V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 acts as virtual ground and is equal to zero.</a:t>
                </a: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𝑜𝑢𝑡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, 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≃0</m:t>
                    </m:r>
                  </m:oMath>
                </a14:m>
                <a:endParaRPr lang="en-US" sz="2200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𝑜𝑢𝑡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sz="2200" i="1" dirty="0">
                  <a:latin typeface="Cambria Math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𝑜𝑢𝑡</m:t>
                        </m:r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− </m:t>
                        </m:r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𝑖𝑛</m:t>
                        </m:r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314" t="-1170" r="-1961" b="-1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4414" y="990600"/>
            <a:ext cx="5214974" cy="237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546960-0403-F640-A87A-DD3F2F7AD4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26005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900" dirty="0"/>
              <a:t>Differential amplifiers: Closed loop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200" dirty="0"/>
                  <a:t>Calculation of V</a:t>
                </a:r>
                <a:r>
                  <a:rPr lang="en-US" sz="2200" baseline="-25000" dirty="0"/>
                  <a:t>out2</a:t>
                </a:r>
                <a:r>
                  <a:rPr lang="en-US" sz="2200" dirty="0"/>
                  <a:t>:</a:t>
                </a:r>
              </a:p>
              <a:p>
                <a:pPr algn="just"/>
                <a:r>
                  <a:rPr lang="en-US" sz="2200" dirty="0"/>
                  <a:t>as </a:t>
                </a:r>
                <a:r>
                  <a:rPr lang="en-US" sz="2200" dirty="0" err="1"/>
                  <a:t>R</a:t>
                </a:r>
                <a:r>
                  <a:rPr lang="en-US" sz="2200" baseline="-25000" dirty="0" err="1"/>
                  <a:t>i</a:t>
                </a:r>
                <a:r>
                  <a:rPr lang="en-US" sz="2200" dirty="0"/>
                  <a:t>is infinitely large, V</a:t>
                </a:r>
                <a:r>
                  <a:rPr lang="en-US" sz="2200" baseline="-25000" dirty="0"/>
                  <a:t>1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≃</m:t>
                    </m:r>
                  </m:oMath>
                </a14:m>
                <a:r>
                  <a:rPr lang="en-US" sz="2200" dirty="0"/>
                  <a:t> V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𝑖𝑛</m:t>
                        </m:r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baseline="-25000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𝑜𝑢𝑡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𝑜𝑢𝑡</m:t>
                        </m:r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200" dirty="0"/>
                      <m:t> </m:t>
                    </m:r>
                  </m:oMath>
                </a14:m>
                <a:r>
                  <a:rPr lang="en-US" sz="2200" dirty="0"/>
                  <a:t>and substituting V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=V</a:t>
                </a:r>
                <a:r>
                  <a:rPr lang="en-US" sz="2200" baseline="-25000" dirty="0"/>
                  <a:t>2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𝑜𝑢𝑡</m:t>
                        </m:r>
                        <m:r>
                          <a:rPr lang="en-US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𝑖𝑛</m:t>
                        </m:r>
                        <m:r>
                          <a:rPr lang="en-US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If  R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=R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 and R</a:t>
                </a:r>
                <a:r>
                  <a:rPr lang="en-US" sz="2200" baseline="-25000" dirty="0"/>
                  <a:t>3</a:t>
                </a:r>
                <a:r>
                  <a:rPr lang="en-US" sz="2200" dirty="0"/>
                  <a:t> = </a:t>
                </a:r>
                <a:r>
                  <a:rPr lang="en-US" sz="2200" dirty="0" err="1"/>
                  <a:t>R</a:t>
                </a:r>
                <a:r>
                  <a:rPr lang="en-US" sz="2200" baseline="-25000" dirty="0" err="1"/>
                  <a:t>f</a:t>
                </a:r>
                <a:r>
                  <a:rPr lang="en-US" sz="22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𝑜𝑢𝑡</m:t>
                        </m:r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𝑖𝑛</m:t>
                        </m:r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314" t="-1170" b="-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14400"/>
            <a:ext cx="5643602" cy="243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32C0D19-303B-4140-A93A-B6CC758949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5906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900" dirty="0"/>
              <a:t>Differential amplifiers: Closed loop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200" dirty="0"/>
                  <a:t>V</a:t>
                </a:r>
                <a:r>
                  <a:rPr lang="en-US" sz="2200" baseline="-25000" dirty="0" err="1"/>
                  <a:t>out</a:t>
                </a:r>
                <a:r>
                  <a:rPr lang="en-US" sz="2200" dirty="0"/>
                  <a:t> = V</a:t>
                </a:r>
                <a:r>
                  <a:rPr lang="en-US" sz="2200" baseline="-25000" dirty="0"/>
                  <a:t>out1</a:t>
                </a:r>
                <a:r>
                  <a:rPr lang="en-US" sz="2200" dirty="0"/>
                  <a:t> + V</a:t>
                </a:r>
                <a:r>
                  <a:rPr lang="en-US" sz="2200" baseline="-25000" dirty="0"/>
                  <a:t>out2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𝑂𝑢𝑡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− 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𝑖𝑛</m:t>
                        </m:r>
                        <m:r>
                          <a:rPr lang="en-US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𝑂𝑢𝑡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𝑖𝑛</m:t>
                                </m:r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 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The differential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𝑖𝑛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𝑖𝑛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 algn="just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1020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2976" y="914400"/>
            <a:ext cx="5572164" cy="232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B2AEFFA-AC37-634E-A961-13CA1B661F7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263410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0852B49-80CC-FE40-9E0B-11C16FDF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D5A792-6F50-AE4C-A36C-516DBC62A3A1}"/>
                  </a:ext>
                </a:extLst>
              </p14:cNvPr>
              <p14:cNvContentPartPr/>
              <p14:nvPr/>
            </p14:nvContentPartPr>
            <p14:xfrm>
              <a:off x="254160" y="864720"/>
              <a:ext cx="8763120" cy="577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AD5A792-6F50-AE4C-A36C-516DBC62A3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960" y="848520"/>
                <a:ext cx="8795520" cy="58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1789189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781048D-B197-1747-9B75-604626EC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644AA4-FF39-024F-B522-F488E51991DD}"/>
                  </a:ext>
                </a:extLst>
              </p14:cNvPr>
              <p14:cNvContentPartPr/>
              <p14:nvPr/>
            </p14:nvContentPartPr>
            <p14:xfrm>
              <a:off x="288000" y="861840"/>
              <a:ext cx="8102880" cy="5387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7644AA4-FF39-024F-B522-F488E51991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800" y="845640"/>
                <a:ext cx="8135280" cy="54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112337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B8658A4-D9D1-B54C-A431-A47267E3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4DBF05-89C2-8F46-86A2-97667DFB2394}"/>
              </a:ext>
            </a:extLst>
          </p:cNvPr>
          <p:cNvSpPr txBox="1"/>
          <p:nvPr/>
        </p:nvSpPr>
        <p:spPr>
          <a:xfrm>
            <a:off x="1475656" y="5486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Applications of OP-AMP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3E53DE6-5813-F547-9B67-34848D5678EB}"/>
              </a:ext>
            </a:extLst>
          </p:cNvPr>
          <p:cNvSpPr txBox="1"/>
          <p:nvPr/>
        </p:nvSpPr>
        <p:spPr>
          <a:xfrm>
            <a:off x="251520" y="1196752"/>
            <a:ext cx="82173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Wave form Convertor</a:t>
            </a:r>
          </a:p>
          <a:p>
            <a:pPr marL="342900" indent="-342900">
              <a:buAutoNum type="arabicParenR"/>
            </a:pPr>
            <a:r>
              <a:rPr lang="en-US" dirty="0"/>
              <a:t>Oscillator</a:t>
            </a:r>
          </a:p>
          <a:p>
            <a:pPr marL="342900" indent="-342900">
              <a:buAutoNum type="arabicParenR"/>
            </a:pPr>
            <a:r>
              <a:rPr lang="en-US" dirty="0"/>
              <a:t>Active Filter</a:t>
            </a:r>
          </a:p>
          <a:p>
            <a:pPr marL="342900" indent="-342900">
              <a:buAutoNum type="arabicParenR"/>
            </a:pPr>
            <a:r>
              <a:rPr lang="en-US" dirty="0"/>
              <a:t>Voltage Comparator</a:t>
            </a:r>
          </a:p>
          <a:p>
            <a:pPr marL="342900" indent="-342900">
              <a:buAutoNum type="arabicParenR"/>
            </a:pPr>
            <a:r>
              <a:rPr lang="en-US" dirty="0"/>
              <a:t>Analog to Digital Convertor (ADC) &amp; Digital to Analog Convertor (DAC)</a:t>
            </a:r>
          </a:p>
          <a:p>
            <a:pPr marL="342900" indent="-342900">
              <a:buAutoNum type="arabicParenR"/>
            </a:pPr>
            <a:r>
              <a:rPr lang="en-US" dirty="0"/>
              <a:t>Integrator</a:t>
            </a:r>
          </a:p>
          <a:p>
            <a:pPr marL="342900" indent="-342900">
              <a:buAutoNum type="arabicParenR"/>
            </a:pPr>
            <a:r>
              <a:rPr lang="en-US" dirty="0"/>
              <a:t>Differentiator</a:t>
            </a:r>
          </a:p>
          <a:p>
            <a:pPr marL="342900" indent="-342900">
              <a:buAutoNum type="arabicParenR"/>
            </a:pPr>
            <a:r>
              <a:rPr lang="en-US" dirty="0"/>
              <a:t>Voltage follower</a:t>
            </a:r>
          </a:p>
          <a:p>
            <a:pPr marL="342900" indent="-342900">
              <a:buAutoNum type="arabicParenR"/>
            </a:pPr>
            <a:r>
              <a:rPr lang="en-US" dirty="0"/>
              <a:t>Adder</a:t>
            </a:r>
          </a:p>
          <a:p>
            <a:pPr marL="342900" indent="-342900">
              <a:buAutoNum type="arabicParenR"/>
            </a:pPr>
            <a:r>
              <a:rPr lang="en-US" dirty="0"/>
              <a:t> Subtractor</a:t>
            </a:r>
          </a:p>
        </p:txBody>
      </p:sp>
    </p:spTree>
    <p:extLst>
      <p:ext uri="{BB962C8B-B14F-4D97-AF65-F5344CB8AC3E}">
        <p14:creationId xmlns:p14="http://schemas.microsoft.com/office/powerpoint/2010/main" xmlns="" val="198076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8259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286124"/>
            <a:ext cx="8191500" cy="318782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An operational amplifier is an Amplifier which amplifies the signal and member of Linear integrated circuits.</a:t>
            </a:r>
          </a:p>
          <a:p>
            <a:pPr algn="just"/>
            <a:r>
              <a:rPr lang="en-US" dirty="0"/>
              <a:t>It is a high gain, negative feedback amplifier.</a:t>
            </a:r>
          </a:p>
          <a:p>
            <a:pPr algn="just"/>
            <a:r>
              <a:rPr lang="en-US" dirty="0"/>
              <a:t>It can perform mathematical operations such as addition, subtraction, integration and differentiation.</a:t>
            </a:r>
          </a:p>
          <a:p>
            <a:pPr algn="just"/>
            <a:r>
              <a:rPr lang="en-US" dirty="0"/>
              <a:t>It is used in voltage regulators, oscillator circuits, pulse generators, comparators, Analog to Digital and Digital to Analog converters, analog computers etc.</a:t>
            </a:r>
          </a:p>
          <a:p>
            <a:pPr algn="just"/>
            <a:r>
              <a:rPr lang="en-US" dirty="0"/>
              <a:t>It is popularly known as OP-AMP.</a:t>
            </a:r>
          </a:p>
          <a:p>
            <a:pPr algn="just"/>
            <a:r>
              <a:rPr lang="en-US" dirty="0"/>
              <a:t>It can amplify both </a:t>
            </a:r>
            <a:r>
              <a:rPr lang="en-US" dirty="0" err="1"/>
              <a:t>d.c</a:t>
            </a:r>
            <a:r>
              <a:rPr lang="en-US" dirty="0"/>
              <a:t> and </a:t>
            </a:r>
            <a:r>
              <a:rPr lang="en-US" dirty="0" err="1"/>
              <a:t>a.c</a:t>
            </a:r>
            <a:r>
              <a:rPr lang="en-US" dirty="0"/>
              <a:t> input signals.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pic>
        <p:nvPicPr>
          <p:cNvPr id="6" name="Picture 2" descr="C:\Users\sravan\Desktop\IMG-10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857233"/>
            <a:ext cx="6643734" cy="2286016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0538B8-6D37-2F48-8DFC-0EBD84202E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09409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Op-Amp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491380"/>
            <a:ext cx="7467600" cy="27539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(+) or ‘b’ is non-inverting terminal</a:t>
            </a:r>
          </a:p>
          <a:p>
            <a:r>
              <a:rPr lang="en-US" dirty="0"/>
              <a:t>(-) or ‘a’ is inverting terminal</a:t>
            </a:r>
          </a:p>
          <a:p>
            <a:r>
              <a:rPr lang="en-US" dirty="0"/>
              <a:t> ‘a’ and ‘b’ input terminals</a:t>
            </a:r>
          </a:p>
          <a:p>
            <a:r>
              <a:rPr lang="en-US" dirty="0"/>
              <a:t>‘c’ output terminals </a:t>
            </a:r>
          </a:p>
          <a:p>
            <a:r>
              <a:rPr lang="en-US" dirty="0"/>
              <a:t>Positive voltage input V</a:t>
            </a:r>
            <a:r>
              <a:rPr lang="en-US" baseline="-25000" dirty="0"/>
              <a:t>2 </a:t>
            </a:r>
            <a:r>
              <a:rPr lang="en-US" dirty="0"/>
              <a:t>is applied to terminal ‘b’ and negative voltage input V</a:t>
            </a:r>
            <a:r>
              <a:rPr lang="en-US" baseline="-25000" dirty="0"/>
              <a:t>1 </a:t>
            </a:r>
            <a:r>
              <a:rPr lang="en-US" dirty="0"/>
              <a:t>is applied to terminal ‘a’.</a:t>
            </a:r>
          </a:p>
          <a:p>
            <a:r>
              <a:rPr lang="en-US" dirty="0"/>
              <a:t>Output voltage V</a:t>
            </a:r>
            <a:r>
              <a:rPr lang="en-US" baseline="-25000" dirty="0"/>
              <a:t>0</a:t>
            </a:r>
            <a:r>
              <a:rPr lang="en-US" dirty="0"/>
              <a:t> = A(V</a:t>
            </a:r>
            <a:r>
              <a:rPr lang="en-US" baseline="-25000" dirty="0"/>
              <a:t>id</a:t>
            </a:r>
            <a:r>
              <a:rPr lang="en-US" dirty="0"/>
              <a:t>) = A (V</a:t>
            </a:r>
            <a:r>
              <a:rPr lang="en-US" baseline="-25000" dirty="0"/>
              <a:t>2</a:t>
            </a:r>
            <a:r>
              <a:rPr lang="en-US" dirty="0"/>
              <a:t>-V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aseline="-25000" dirty="0"/>
              <a:t>	</a:t>
            </a:r>
            <a:r>
              <a:rPr lang="en-US" dirty="0"/>
              <a:t>where A is the open loop gain of the amplifier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5852" y="914400"/>
            <a:ext cx="6215106" cy="257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F615727-39F4-9540-819A-F60B0F0F3AF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185015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The Ideal Op-Amp (Inverting)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1571612"/>
            <a:ext cx="691991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4648200"/>
            <a:ext cx="74676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Output voltage V</a:t>
            </a:r>
            <a:r>
              <a:rPr lang="en-US" baseline="-25000" dirty="0"/>
              <a:t>0</a:t>
            </a:r>
            <a:r>
              <a:rPr lang="en-US" dirty="0"/>
              <a:t> = A(V</a:t>
            </a:r>
            <a:r>
              <a:rPr lang="en-US" baseline="-25000" dirty="0"/>
              <a:t>id</a:t>
            </a:r>
            <a:r>
              <a:rPr lang="en-US" dirty="0"/>
              <a:t>) = A (0-V</a:t>
            </a:r>
            <a:r>
              <a:rPr lang="en-US" baseline="-25000" dirty="0"/>
              <a:t>1</a:t>
            </a:r>
            <a:r>
              <a:rPr lang="en-US" dirty="0"/>
              <a:t>) = -AV</a:t>
            </a:r>
            <a:r>
              <a:rPr lang="en-US" baseline="-25000" dirty="0"/>
              <a:t>1</a:t>
            </a:r>
            <a:endParaRPr lang="en-US" dirty="0"/>
          </a:p>
          <a:p>
            <a:pPr marL="0" indent="0">
              <a:buNone/>
            </a:pPr>
            <a:r>
              <a:rPr lang="en-US" baseline="-25000" dirty="0"/>
              <a:t>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305040F-CF84-1C49-9A04-6FC590735C9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95771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The Ideal Op-Amp (Non inverting)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910" y="1143000"/>
            <a:ext cx="71438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4648200"/>
            <a:ext cx="74676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Output voltage V</a:t>
            </a:r>
            <a:r>
              <a:rPr lang="en-US" baseline="-25000" dirty="0"/>
              <a:t>0</a:t>
            </a:r>
            <a:r>
              <a:rPr lang="en-US" dirty="0"/>
              <a:t> = A(V</a:t>
            </a:r>
            <a:r>
              <a:rPr lang="en-US" baseline="-25000" dirty="0"/>
              <a:t>id</a:t>
            </a:r>
            <a:r>
              <a:rPr lang="en-US" dirty="0"/>
              <a:t>) = A (V</a:t>
            </a:r>
            <a:r>
              <a:rPr lang="en-US" baseline="-25000" dirty="0"/>
              <a:t>2 </a:t>
            </a:r>
            <a:r>
              <a:rPr lang="en-US" dirty="0"/>
              <a:t>- 0) = AV</a:t>
            </a:r>
            <a:r>
              <a:rPr lang="en-US" baseline="-25000" dirty="0"/>
              <a:t>2</a:t>
            </a:r>
            <a:endParaRPr lang="en-US" dirty="0"/>
          </a:p>
          <a:p>
            <a:pPr marL="0" indent="0">
              <a:buNone/>
            </a:pPr>
            <a:r>
              <a:rPr lang="en-US" baseline="-25000" dirty="0"/>
              <a:t>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EC4B842-0037-8C4A-8E8C-FA6CBF9BC6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211791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98" y="245968"/>
            <a:ext cx="7467600" cy="639762"/>
          </a:xfrm>
        </p:spPr>
        <p:txBody>
          <a:bodyPr/>
          <a:lstStyle/>
          <a:p>
            <a:r>
              <a:rPr lang="en-IN" dirty="0"/>
              <a:t>The Ideal Op-Amp: equivalent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733800"/>
            <a:ext cx="8229600" cy="2753972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Equivalent circuit is helpful in analyzing the operating principle of OP-AMP and in observing effects of feedback.</a:t>
            </a:r>
          </a:p>
          <a:p>
            <a:pPr algn="just"/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is the input resistance appearing between inverting and non-inverting terminals.</a:t>
            </a:r>
          </a:p>
          <a:p>
            <a:pPr algn="just"/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 is the output resistance which is Thevenin equivalent resistance looking back from output terminals of OP-AMP.</a:t>
            </a:r>
          </a:p>
          <a:p>
            <a:pPr algn="just"/>
            <a:r>
              <a:rPr lang="en-US" dirty="0"/>
              <a:t>‘</a:t>
            </a:r>
            <a:r>
              <a:rPr lang="en-US" dirty="0" err="1"/>
              <a:t>AV</a:t>
            </a:r>
            <a:r>
              <a:rPr lang="en-US" baseline="-25000" dirty="0" err="1"/>
              <a:t>id</a:t>
            </a:r>
            <a:r>
              <a:rPr lang="en-US" dirty="0"/>
              <a:t>’ is the equivalent Thevenin voltage source.</a:t>
            </a:r>
            <a:endParaRPr lang="en-US" baseline="-25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596" y="914401"/>
            <a:ext cx="703900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5F8018F-D3DE-4B4A-98A3-3CBC00DEAE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126816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The Ideal Op-Amp: characteristics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229600" cy="5192372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200" dirty="0"/>
              <a:t>Ideal OP-AMP has following characteristics:</a:t>
            </a:r>
          </a:p>
          <a:p>
            <a:pPr algn="just"/>
            <a:r>
              <a:rPr lang="en-US" sz="2200" dirty="0"/>
              <a:t>An infinite voltage gain. i.e. A =</a:t>
            </a:r>
          </a:p>
          <a:p>
            <a:pPr algn="just"/>
            <a:r>
              <a:rPr lang="en-US" sz="2200" dirty="0"/>
              <a:t>An infinite bandwidth. i.e., any frequency signal ranging 0 to                   </a:t>
            </a:r>
          </a:p>
          <a:p>
            <a:pPr marL="0" indent="0" algn="just">
              <a:buNone/>
            </a:pPr>
            <a:r>
              <a:rPr lang="en-US" sz="2200" dirty="0"/>
              <a:t>            Hz can be amplified without any distortion.</a:t>
            </a:r>
          </a:p>
          <a:p>
            <a:pPr algn="just"/>
            <a:r>
              <a:rPr lang="en-US" sz="2200" dirty="0"/>
              <a:t>Infinite input resistance. i.e., R</a:t>
            </a:r>
            <a:r>
              <a:rPr lang="en-US" sz="2200" baseline="-25000" dirty="0"/>
              <a:t>i</a:t>
            </a:r>
            <a:r>
              <a:rPr lang="en-US" sz="2200" dirty="0"/>
              <a:t> =       . Hence, input current is zero and no loading effect. OP-AMP is a voltage-controlled device.</a:t>
            </a:r>
          </a:p>
          <a:p>
            <a:pPr algn="just"/>
            <a:r>
              <a:rPr lang="en-US" sz="2200" dirty="0"/>
              <a:t>Zero output resistance. i.e., R</a:t>
            </a:r>
            <a:r>
              <a:rPr lang="en-US" sz="2200" baseline="-25000" dirty="0"/>
              <a:t>0</a:t>
            </a:r>
            <a:r>
              <a:rPr lang="en-US" sz="2200" dirty="0"/>
              <a:t> = 0. Hence, V</a:t>
            </a:r>
            <a:r>
              <a:rPr lang="en-US" sz="2200" baseline="-25000" dirty="0"/>
              <a:t>0</a:t>
            </a:r>
            <a:r>
              <a:rPr lang="en-US" sz="2200" dirty="0"/>
              <a:t> is independent of the output resistance.</a:t>
            </a:r>
          </a:p>
          <a:p>
            <a:pPr algn="just"/>
            <a:r>
              <a:rPr lang="en-US" sz="2200" dirty="0"/>
              <a:t>When input signal voltage is zero, the output signal will also be zero.</a:t>
            </a:r>
          </a:p>
          <a:p>
            <a:pPr algn="just"/>
            <a:r>
              <a:rPr lang="en-US" sz="2200" dirty="0"/>
              <a:t>Common mode rejection ratio (CMRR)is infinite.</a:t>
            </a:r>
          </a:p>
          <a:p>
            <a:pPr algn="just"/>
            <a:r>
              <a:rPr lang="en-US" sz="2200" dirty="0"/>
              <a:t>Infinite slew rate. i.e., change in output voltage occurs simultaneously with the input voltage changes.</a:t>
            </a:r>
          </a:p>
          <a:p>
            <a:pPr algn="just"/>
            <a:endParaRPr lang="en-US" sz="2200" dirty="0"/>
          </a:p>
          <a:p>
            <a:pPr algn="just"/>
            <a:endParaRPr lang="en-US" sz="2200" baseline="-25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0562" y="1643050"/>
            <a:ext cx="4953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2428868"/>
            <a:ext cx="4953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786058"/>
            <a:ext cx="4572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1A42421-72E7-FD4D-A7C4-F6D3D6FAB2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638535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The Ideal Op-Amp: characteristics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926" y="1042450"/>
            <a:ext cx="7565074" cy="497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89FA519-D53D-E641-80C9-DAA3A5720B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Course code and Title : EECE1001-BEEE</a:t>
            </a:r>
          </a:p>
        </p:txBody>
      </p:sp>
    </p:spTree>
    <p:extLst>
      <p:ext uri="{BB962C8B-B14F-4D97-AF65-F5344CB8AC3E}">
        <p14:creationId xmlns:p14="http://schemas.microsoft.com/office/powerpoint/2010/main" xmlns="" val="3150993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2137</TotalTime>
  <Words>1073</Words>
  <Application>Microsoft Macintosh PowerPoint</Application>
  <PresentationFormat>On-screen Show (4:3)</PresentationFormat>
  <Paragraphs>149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Oriel</vt:lpstr>
      <vt:lpstr>EECE1001 Basic Electrical and Electronics Engineering  Unit-V Operational Amplifiers</vt:lpstr>
      <vt:lpstr>contents</vt:lpstr>
      <vt:lpstr>introduction</vt:lpstr>
      <vt:lpstr>Op-Amp Symbol</vt:lpstr>
      <vt:lpstr>The Ideal Op-Amp (Inverting)</vt:lpstr>
      <vt:lpstr>The Ideal Op-Amp (Non inverting)</vt:lpstr>
      <vt:lpstr>The Ideal Op-Amp: equivalent circuit</vt:lpstr>
      <vt:lpstr>The Ideal Op-Amp: characteristics </vt:lpstr>
      <vt:lpstr>The Ideal Op-Amp: characteristics </vt:lpstr>
      <vt:lpstr>The Ideal Op-Amp: Transfer characteristics</vt:lpstr>
      <vt:lpstr>The Inverting Configuration: Open Loop</vt:lpstr>
      <vt:lpstr>The Inverting Configuration: Closed Loop</vt:lpstr>
      <vt:lpstr>Concept of virtual ground</vt:lpstr>
      <vt:lpstr>The Inverting Configuration: Closed Loop</vt:lpstr>
      <vt:lpstr>The Non-inverting Configuration: Open Loop</vt:lpstr>
      <vt:lpstr>The Non-inverting Configuration: Closed Loop</vt:lpstr>
      <vt:lpstr>The Non-inverting Configuration: Closed Loop</vt:lpstr>
      <vt:lpstr>Voltage follower</vt:lpstr>
      <vt:lpstr>Adder or Summing amplifier:</vt:lpstr>
      <vt:lpstr>subtractor or difference amplifier with two op-amps</vt:lpstr>
      <vt:lpstr>Differential amplifiers: Open loop</vt:lpstr>
      <vt:lpstr>Single Op-Amp Differential amplifier</vt:lpstr>
      <vt:lpstr>Differential amplifiers: Closed loop</vt:lpstr>
      <vt:lpstr>Differential amplifiers: Closed loop</vt:lpstr>
      <vt:lpstr>Differential amplifiers: Closed loop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Operational Amplifiers</dc:title>
  <dc:creator>ies naidu</dc:creator>
  <cp:lastModifiedBy>Atucth</cp:lastModifiedBy>
  <cp:revision>108</cp:revision>
  <dcterms:created xsi:type="dcterms:W3CDTF">2020-03-22T09:12:22Z</dcterms:created>
  <dcterms:modified xsi:type="dcterms:W3CDTF">2022-06-27T03:41:50Z</dcterms:modified>
</cp:coreProperties>
</file>